
<file path=[Content_Types].xml><?xml version="1.0" encoding="utf-8"?>
<Types xmlns="http://schemas.openxmlformats.org/package/2006/content-types">
  <Default Extension="fntdata" ContentType="application/x-fontdata"/>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4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Lst>
  <p:sldSz cx="9144000" cy="5143500" type="screen16x9"/>
  <p:notesSz cx="6858000" cy="9144000"/>
  <p:embeddedFontLst>
    <p:embeddedFont>
      <p:font typeface="Old Standard TT" panose="020B0604020202020204" charset="0"/>
      <p:regular r:id="rId44"/>
      <p:bold r:id="rId45"/>
      <p:italic r:id="rId46"/>
    </p:embeddedFont>
    <p:embeddedFont>
      <p:font typeface="Roboto" panose="020B0604020202020204" charset="0"/>
      <p:regular r:id="rId47"/>
      <p:bold r:id="rId48"/>
      <p:italic r:id="rId49"/>
      <p:boldItalic r:id="rId5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ED50A0C-DAC1-4715-A7E0-EB1A95E67B6D}">
  <a:tblStyle styleId="{4ED50A0C-DAC1-4715-A7E0-EB1A95E67B6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25" d="100"/>
          <a:sy n="125" d="100"/>
        </p:scale>
        <p:origin x="1116" y="34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4.fntdata"/><Relationship Id="rId50" Type="http://schemas.openxmlformats.org/officeDocument/2006/relationships/font" Target="fonts/font7.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2.fntdata"/><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fntdata"/><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openxmlformats.org/officeDocument/2006/relationships/font" Target="fonts/font5.fntdata"/><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3.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6.fntdata"/></Relationships>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jp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28.m4a>
</file>

<file path=ppt/media/media29.m4a>
</file>

<file path=ppt/media/media3.m4a>
</file>

<file path=ppt/media/media30.m4a>
</file>

<file path=ppt/media/media31.m4a>
</file>

<file path=ppt/media/media32.m4a>
</file>

<file path=ppt/media/media33.m4a>
</file>

<file path=ppt/media/media34.m4a>
</file>

<file path=ppt/media/media35.m4a>
</file>

<file path=ppt/media/media36.m4a>
</file>

<file path=ppt/media/media37.m4a>
</file>

<file path=ppt/media/media38.m4a>
</file>

<file path=ppt/media/media39.m4a>
</file>

<file path=ppt/media/media4.m4a>
</file>

<file path=ppt/media/media40.m4a>
</file>

<file path=ppt/media/media41.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82e5f93924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82e5f93924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830a3afeb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830a3afeb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830a3afeb8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830a3afeb8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830a3afeb8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830a3afeb8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8312c8afb3_0_7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8312c8afb3_0_7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8312c8afb3_0_7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8312c8afb3_0_7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8312c8afb3_0_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8312c8afb3_0_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7323430645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7323430645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7323430645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7323430645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7323430645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7323430645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7323430645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7323430645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82b4a8a98e_0_15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82b4a8a98e_0_15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7323430645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7323430645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7323430645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7323430645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72e2ed96c6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72e2ed96c6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82e5f93924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82e5f93924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8312c8afb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8312c8afb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82e5f93924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82e5f93924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g82b4a8a98e_0_3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 name="Google Shape;251;g82b4a8a98e_0_3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82b4a8a98e_0_14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82b4a8a98e_0_14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82b4a8a98e_0_14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82b4a8a98e_0_14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7323430645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7323430645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82e5f9392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82e5f9392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82b4a8a98e_0_14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82b4a8a98e_0_14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82b4a8a98e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82b4a8a98e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82b4a8a98e_0_15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82b4a8a98e_0_15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8347ccf33e_13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8347ccf33e_13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8347ccf33e_13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8347ccf33e_13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g8347ccf33e_8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 name="Google Shape;309;g8347ccf33e_8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8347ccf33e_8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8347ccf33e_8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82b4a8a98e_0_15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82b4a8a98e_0_15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
        <p:cNvGrpSpPr/>
        <p:nvPr/>
      </p:nvGrpSpPr>
      <p:grpSpPr>
        <a:xfrm>
          <a:off x="0" y="0"/>
          <a:ext cx="0" cy="0"/>
          <a:chOff x="0" y="0"/>
          <a:chExt cx="0" cy="0"/>
        </a:xfrm>
      </p:grpSpPr>
      <p:sp>
        <p:nvSpPr>
          <p:cNvPr id="328" name="Google Shape;328;g82b4a8a98e_0_14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9" name="Google Shape;329;g82b4a8a98e_0_14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82b4a8a98e_0_14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82b4a8a98e_0_14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82e5f93924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82e5f93924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739c6ab62b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739c6ab62b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Google Shape;350;g82b4a8a98e_0_14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1" name="Google Shape;351;g82b4a8a98e_0_14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82e5f93924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82e5f93924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82e5f93924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82e5f93924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82e5f93924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82e5f93924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82de52648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82de52648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82e5f93924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82e5f93924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sp>
        <p:nvSpPr>
          <p:cNvPr id="10" name="Google Shape;10;p2"/>
          <p:cNvSpPr/>
          <p:nvPr/>
        </p:nvSpPr>
        <p:spPr>
          <a:xfrm>
            <a:off x="0" y="100"/>
            <a:ext cx="9144000" cy="1711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 name="Google Shape;11;p2"/>
          <p:cNvCxnSpPr/>
          <p:nvPr/>
        </p:nvCxnSpPr>
        <p:spPr>
          <a:xfrm>
            <a:off x="641934" y="3597500"/>
            <a:ext cx="390300" cy="0"/>
          </a:xfrm>
          <a:prstGeom prst="straightConnector1">
            <a:avLst/>
          </a:prstGeom>
          <a:noFill/>
          <a:ln w="28575" cap="flat" cmpd="sng">
            <a:solidFill>
              <a:schemeClr val="accent1"/>
            </a:solidFill>
            <a:prstDash val="solid"/>
            <a:round/>
            <a:headEnd type="none" w="sm" len="sm"/>
            <a:tailEnd type="none" w="sm" len="sm"/>
          </a:ln>
        </p:spPr>
      </p:cxnSp>
      <p:sp>
        <p:nvSpPr>
          <p:cNvPr id="12" name="Google Shape;12;p2"/>
          <p:cNvSpPr txBox="1">
            <a:spLocks noGrp="1"/>
          </p:cNvSpPr>
          <p:nvPr>
            <p:ph type="ctrTitle"/>
          </p:nvPr>
        </p:nvSpPr>
        <p:spPr>
          <a:xfrm>
            <a:off x="512700" y="1893300"/>
            <a:ext cx="8118600" cy="1522800"/>
          </a:xfrm>
          <a:prstGeom prst="rect">
            <a:avLst/>
          </a:prstGeom>
        </p:spPr>
        <p:txBody>
          <a:bodyPr spcFirstLastPara="1" wrap="square" lIns="91425" tIns="91425" rIns="91425" bIns="91425" anchor="b" anchorCtr="0">
            <a:noAutofit/>
          </a:bodyPr>
          <a:lstStyle>
            <a:lvl1pPr lvl="0">
              <a:spcBef>
                <a:spcPts val="0"/>
              </a:spcBef>
              <a:spcAft>
                <a:spcPts val="0"/>
              </a:spcAft>
              <a:buClr>
                <a:schemeClr val="accent1"/>
              </a:buClr>
              <a:buSzPts val="4200"/>
              <a:buNone/>
              <a:defRPr sz="4200">
                <a:solidFill>
                  <a:schemeClr val="accent1"/>
                </a:solidFill>
              </a:defRPr>
            </a:lvl1pPr>
            <a:lvl2pPr lvl="1">
              <a:spcBef>
                <a:spcPts val="0"/>
              </a:spcBef>
              <a:spcAft>
                <a:spcPts val="0"/>
              </a:spcAft>
              <a:buClr>
                <a:schemeClr val="accent1"/>
              </a:buClr>
              <a:buSzPts val="4200"/>
              <a:buNone/>
              <a:defRPr sz="4200">
                <a:solidFill>
                  <a:schemeClr val="accent1"/>
                </a:solidFill>
              </a:defRPr>
            </a:lvl2pPr>
            <a:lvl3pPr lvl="2">
              <a:spcBef>
                <a:spcPts val="0"/>
              </a:spcBef>
              <a:spcAft>
                <a:spcPts val="0"/>
              </a:spcAft>
              <a:buClr>
                <a:schemeClr val="accent1"/>
              </a:buClr>
              <a:buSzPts val="4200"/>
              <a:buNone/>
              <a:defRPr sz="4200">
                <a:solidFill>
                  <a:schemeClr val="accent1"/>
                </a:solidFill>
              </a:defRPr>
            </a:lvl3pPr>
            <a:lvl4pPr lvl="3">
              <a:spcBef>
                <a:spcPts val="0"/>
              </a:spcBef>
              <a:spcAft>
                <a:spcPts val="0"/>
              </a:spcAft>
              <a:buClr>
                <a:schemeClr val="accent1"/>
              </a:buClr>
              <a:buSzPts val="4200"/>
              <a:buNone/>
              <a:defRPr sz="4200">
                <a:solidFill>
                  <a:schemeClr val="accent1"/>
                </a:solidFill>
              </a:defRPr>
            </a:lvl4pPr>
            <a:lvl5pPr lvl="4">
              <a:spcBef>
                <a:spcPts val="0"/>
              </a:spcBef>
              <a:spcAft>
                <a:spcPts val="0"/>
              </a:spcAft>
              <a:buClr>
                <a:schemeClr val="accent1"/>
              </a:buClr>
              <a:buSzPts val="4200"/>
              <a:buNone/>
              <a:defRPr sz="4200">
                <a:solidFill>
                  <a:schemeClr val="accent1"/>
                </a:solidFill>
              </a:defRPr>
            </a:lvl5pPr>
            <a:lvl6pPr lvl="5">
              <a:spcBef>
                <a:spcPts val="0"/>
              </a:spcBef>
              <a:spcAft>
                <a:spcPts val="0"/>
              </a:spcAft>
              <a:buClr>
                <a:schemeClr val="accent1"/>
              </a:buClr>
              <a:buSzPts val="4200"/>
              <a:buNone/>
              <a:defRPr sz="4200">
                <a:solidFill>
                  <a:schemeClr val="accent1"/>
                </a:solidFill>
              </a:defRPr>
            </a:lvl6pPr>
            <a:lvl7pPr lvl="6">
              <a:spcBef>
                <a:spcPts val="0"/>
              </a:spcBef>
              <a:spcAft>
                <a:spcPts val="0"/>
              </a:spcAft>
              <a:buClr>
                <a:schemeClr val="accent1"/>
              </a:buClr>
              <a:buSzPts val="4200"/>
              <a:buNone/>
              <a:defRPr sz="4200">
                <a:solidFill>
                  <a:schemeClr val="accent1"/>
                </a:solidFill>
              </a:defRPr>
            </a:lvl7pPr>
            <a:lvl8pPr lvl="7">
              <a:spcBef>
                <a:spcPts val="0"/>
              </a:spcBef>
              <a:spcAft>
                <a:spcPts val="0"/>
              </a:spcAft>
              <a:buClr>
                <a:schemeClr val="accent1"/>
              </a:buClr>
              <a:buSzPts val="4200"/>
              <a:buNone/>
              <a:defRPr sz="4200">
                <a:solidFill>
                  <a:schemeClr val="accent1"/>
                </a:solidFill>
              </a:defRPr>
            </a:lvl8pPr>
            <a:lvl9pPr lvl="8">
              <a:spcBef>
                <a:spcPts val="0"/>
              </a:spcBef>
              <a:spcAft>
                <a:spcPts val="0"/>
              </a:spcAft>
              <a:buClr>
                <a:schemeClr val="accent1"/>
              </a:buClr>
              <a:buSzPts val="4200"/>
              <a:buNone/>
              <a:defRPr sz="4200">
                <a:solidFill>
                  <a:schemeClr val="accent1"/>
                </a:solidFill>
              </a:defRPr>
            </a:lvl9pPr>
          </a:lstStyle>
          <a:p>
            <a:endParaRPr/>
          </a:p>
        </p:txBody>
      </p:sp>
      <p:sp>
        <p:nvSpPr>
          <p:cNvPr id="13" name="Google Shape;13;p2"/>
          <p:cNvSpPr txBox="1">
            <a:spLocks noGrp="1"/>
          </p:cNvSpPr>
          <p:nvPr>
            <p:ph type="subTitle" idx="1"/>
          </p:nvPr>
        </p:nvSpPr>
        <p:spPr>
          <a:xfrm>
            <a:off x="512700" y="3840639"/>
            <a:ext cx="8118600" cy="787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accent2"/>
              </a:buClr>
              <a:buSzPts val="2400"/>
              <a:buNone/>
              <a:defRPr sz="2400">
                <a:solidFill>
                  <a:schemeClr val="accent2"/>
                </a:solidFill>
              </a:defRPr>
            </a:lvl1pPr>
            <a:lvl2pPr lvl="1">
              <a:lnSpc>
                <a:spcPct val="100000"/>
              </a:lnSpc>
              <a:spcBef>
                <a:spcPts val="0"/>
              </a:spcBef>
              <a:spcAft>
                <a:spcPts val="0"/>
              </a:spcAft>
              <a:buClr>
                <a:schemeClr val="accent2"/>
              </a:buClr>
              <a:buSzPts val="2400"/>
              <a:buNone/>
              <a:defRPr sz="2400">
                <a:solidFill>
                  <a:schemeClr val="accent2"/>
                </a:solidFill>
              </a:defRPr>
            </a:lvl2pPr>
            <a:lvl3pPr lvl="2">
              <a:lnSpc>
                <a:spcPct val="100000"/>
              </a:lnSpc>
              <a:spcBef>
                <a:spcPts val="0"/>
              </a:spcBef>
              <a:spcAft>
                <a:spcPts val="0"/>
              </a:spcAft>
              <a:buClr>
                <a:schemeClr val="accent2"/>
              </a:buClr>
              <a:buSzPts val="2400"/>
              <a:buNone/>
              <a:defRPr sz="2400">
                <a:solidFill>
                  <a:schemeClr val="accent2"/>
                </a:solidFill>
              </a:defRPr>
            </a:lvl3pPr>
            <a:lvl4pPr lvl="3">
              <a:lnSpc>
                <a:spcPct val="100000"/>
              </a:lnSpc>
              <a:spcBef>
                <a:spcPts val="0"/>
              </a:spcBef>
              <a:spcAft>
                <a:spcPts val="0"/>
              </a:spcAft>
              <a:buClr>
                <a:schemeClr val="accent2"/>
              </a:buClr>
              <a:buSzPts val="2400"/>
              <a:buNone/>
              <a:defRPr sz="2400">
                <a:solidFill>
                  <a:schemeClr val="accent2"/>
                </a:solidFill>
              </a:defRPr>
            </a:lvl4pPr>
            <a:lvl5pPr lvl="4">
              <a:lnSpc>
                <a:spcPct val="100000"/>
              </a:lnSpc>
              <a:spcBef>
                <a:spcPts val="0"/>
              </a:spcBef>
              <a:spcAft>
                <a:spcPts val="0"/>
              </a:spcAft>
              <a:buClr>
                <a:schemeClr val="accent2"/>
              </a:buClr>
              <a:buSzPts val="2400"/>
              <a:buNone/>
              <a:defRPr sz="2400">
                <a:solidFill>
                  <a:schemeClr val="accent2"/>
                </a:solidFill>
              </a:defRPr>
            </a:lvl5pPr>
            <a:lvl6pPr lvl="5">
              <a:lnSpc>
                <a:spcPct val="100000"/>
              </a:lnSpc>
              <a:spcBef>
                <a:spcPts val="0"/>
              </a:spcBef>
              <a:spcAft>
                <a:spcPts val="0"/>
              </a:spcAft>
              <a:buClr>
                <a:schemeClr val="accent2"/>
              </a:buClr>
              <a:buSzPts val="2400"/>
              <a:buNone/>
              <a:defRPr sz="2400">
                <a:solidFill>
                  <a:schemeClr val="accent2"/>
                </a:solidFill>
              </a:defRPr>
            </a:lvl6pPr>
            <a:lvl7pPr lvl="6">
              <a:lnSpc>
                <a:spcPct val="100000"/>
              </a:lnSpc>
              <a:spcBef>
                <a:spcPts val="0"/>
              </a:spcBef>
              <a:spcAft>
                <a:spcPts val="0"/>
              </a:spcAft>
              <a:buClr>
                <a:schemeClr val="accent2"/>
              </a:buClr>
              <a:buSzPts val="2400"/>
              <a:buNone/>
              <a:defRPr sz="2400">
                <a:solidFill>
                  <a:schemeClr val="accent2"/>
                </a:solidFill>
              </a:defRPr>
            </a:lvl7pPr>
            <a:lvl8pPr lvl="7">
              <a:lnSpc>
                <a:spcPct val="100000"/>
              </a:lnSpc>
              <a:spcBef>
                <a:spcPts val="0"/>
              </a:spcBef>
              <a:spcAft>
                <a:spcPts val="0"/>
              </a:spcAft>
              <a:buClr>
                <a:schemeClr val="accent2"/>
              </a:buClr>
              <a:buSzPts val="2400"/>
              <a:buNone/>
              <a:defRPr sz="2400">
                <a:solidFill>
                  <a:schemeClr val="accent2"/>
                </a:solidFill>
              </a:defRPr>
            </a:lvl8pPr>
            <a:lvl9pPr lvl="8">
              <a:lnSpc>
                <a:spcPct val="100000"/>
              </a:lnSpc>
              <a:spcBef>
                <a:spcPts val="0"/>
              </a:spcBef>
              <a:spcAft>
                <a:spcPts val="0"/>
              </a:spcAft>
              <a:buClr>
                <a:schemeClr val="accent2"/>
              </a:buClr>
              <a:buSzPts val="2400"/>
              <a:buNone/>
              <a:defRPr sz="2400">
                <a:solidFill>
                  <a:schemeClr val="accent2"/>
                </a:solidFill>
              </a:defRPr>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9"/>
        <p:cNvGrpSpPr/>
        <p:nvPr/>
      </p:nvGrpSpPr>
      <p:grpSpPr>
        <a:xfrm>
          <a:off x="0" y="0"/>
          <a:ext cx="0" cy="0"/>
          <a:chOff x="0" y="0"/>
          <a:chExt cx="0" cy="0"/>
        </a:xfrm>
      </p:grpSpPr>
      <p:sp>
        <p:nvSpPr>
          <p:cNvPr id="50" name="Google Shape;50;p11"/>
          <p:cNvSpPr txBox="1">
            <a:spLocks noGrp="1"/>
          </p:cNvSpPr>
          <p:nvPr>
            <p:ph type="title" hasCustomPrompt="1"/>
          </p:nvPr>
        </p:nvSpPr>
        <p:spPr>
          <a:xfrm>
            <a:off x="311700" y="1039650"/>
            <a:ext cx="8520600" cy="2106300"/>
          </a:xfrm>
          <a:prstGeom prst="rect">
            <a:avLst/>
          </a:prstGeom>
        </p:spPr>
        <p:txBody>
          <a:bodyPr spcFirstLastPara="1" wrap="square" lIns="91425" tIns="91425" rIns="91425" bIns="91425" anchor="b" anchorCtr="0">
            <a:noAutofit/>
          </a:bodyPr>
          <a:lstStyle>
            <a:lvl1pPr lvl="0" algn="ctr">
              <a:spcBef>
                <a:spcPts val="0"/>
              </a:spcBef>
              <a:spcAft>
                <a:spcPts val="0"/>
              </a:spcAft>
              <a:buSzPts val="14000"/>
              <a:buNone/>
              <a:defRPr sz="14000" b="1"/>
            </a:lvl1pPr>
            <a:lvl2pPr lvl="1" algn="ctr">
              <a:spcBef>
                <a:spcPts val="0"/>
              </a:spcBef>
              <a:spcAft>
                <a:spcPts val="0"/>
              </a:spcAft>
              <a:buSzPts val="14000"/>
              <a:buNone/>
              <a:defRPr sz="14000" b="1"/>
            </a:lvl2pPr>
            <a:lvl3pPr lvl="2" algn="ctr">
              <a:spcBef>
                <a:spcPts val="0"/>
              </a:spcBef>
              <a:spcAft>
                <a:spcPts val="0"/>
              </a:spcAft>
              <a:buSzPts val="14000"/>
              <a:buNone/>
              <a:defRPr sz="14000" b="1"/>
            </a:lvl3pPr>
            <a:lvl4pPr lvl="3" algn="ctr">
              <a:spcBef>
                <a:spcPts val="0"/>
              </a:spcBef>
              <a:spcAft>
                <a:spcPts val="0"/>
              </a:spcAft>
              <a:buSzPts val="14000"/>
              <a:buNone/>
              <a:defRPr sz="14000" b="1"/>
            </a:lvl4pPr>
            <a:lvl5pPr lvl="4" algn="ctr">
              <a:spcBef>
                <a:spcPts val="0"/>
              </a:spcBef>
              <a:spcAft>
                <a:spcPts val="0"/>
              </a:spcAft>
              <a:buSzPts val="14000"/>
              <a:buNone/>
              <a:defRPr sz="14000" b="1"/>
            </a:lvl5pPr>
            <a:lvl6pPr lvl="5" algn="ctr">
              <a:spcBef>
                <a:spcPts val="0"/>
              </a:spcBef>
              <a:spcAft>
                <a:spcPts val="0"/>
              </a:spcAft>
              <a:buSzPts val="14000"/>
              <a:buNone/>
              <a:defRPr sz="14000" b="1"/>
            </a:lvl6pPr>
            <a:lvl7pPr lvl="6" algn="ctr">
              <a:spcBef>
                <a:spcPts val="0"/>
              </a:spcBef>
              <a:spcAft>
                <a:spcPts val="0"/>
              </a:spcAft>
              <a:buSzPts val="14000"/>
              <a:buNone/>
              <a:defRPr sz="14000" b="1"/>
            </a:lvl7pPr>
            <a:lvl8pPr lvl="7" algn="ctr">
              <a:spcBef>
                <a:spcPts val="0"/>
              </a:spcBef>
              <a:spcAft>
                <a:spcPts val="0"/>
              </a:spcAft>
              <a:buSzPts val="14000"/>
              <a:buNone/>
              <a:defRPr sz="14000" b="1"/>
            </a:lvl8pPr>
            <a:lvl9pPr lvl="8" algn="ctr">
              <a:spcBef>
                <a:spcPts val="0"/>
              </a:spcBef>
              <a:spcAft>
                <a:spcPts val="0"/>
              </a:spcAft>
              <a:buSzPts val="14000"/>
              <a:buNone/>
              <a:defRPr sz="14000" b="1"/>
            </a:lvl9pPr>
          </a:lstStyle>
          <a:p>
            <a:r>
              <a:t>xx%</a:t>
            </a:r>
          </a:p>
        </p:txBody>
      </p:sp>
      <p:sp>
        <p:nvSpPr>
          <p:cNvPr id="51" name="Google Shape;51;p11"/>
          <p:cNvSpPr txBox="1">
            <a:spLocks noGrp="1"/>
          </p:cNvSpPr>
          <p:nvPr>
            <p:ph type="body" idx="1"/>
          </p:nvPr>
        </p:nvSpPr>
        <p:spPr>
          <a:xfrm>
            <a:off x="311700" y="32284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2" name="Google Shape;52;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5"/>
        <p:cNvGrpSpPr/>
        <p:nvPr/>
      </p:nvGrpSpPr>
      <p:grpSpPr>
        <a:xfrm>
          <a:off x="0" y="0"/>
          <a:ext cx="0" cy="0"/>
          <a:chOff x="0" y="0"/>
          <a:chExt cx="0" cy="0"/>
        </a:xfrm>
      </p:grpSpPr>
      <p:cxnSp>
        <p:nvCxnSpPr>
          <p:cNvPr id="16" name="Google Shape;16;p3"/>
          <p:cNvCxnSpPr/>
          <p:nvPr/>
        </p:nvCxnSpPr>
        <p:spPr>
          <a:xfrm>
            <a:off x="641934" y="3597500"/>
            <a:ext cx="390300" cy="0"/>
          </a:xfrm>
          <a:prstGeom prst="straightConnector1">
            <a:avLst/>
          </a:prstGeom>
          <a:noFill/>
          <a:ln w="28575" cap="flat" cmpd="sng">
            <a:solidFill>
              <a:schemeClr val="lt2"/>
            </a:solidFill>
            <a:prstDash val="solid"/>
            <a:round/>
            <a:headEnd type="none" w="sm" len="sm"/>
            <a:tailEnd type="none" w="sm" len="sm"/>
          </a:ln>
        </p:spPr>
      </p:cxnSp>
      <p:sp>
        <p:nvSpPr>
          <p:cNvPr id="17" name="Google Shape;17;p3"/>
          <p:cNvSpPr txBox="1">
            <a:spLocks noGrp="1"/>
          </p:cNvSpPr>
          <p:nvPr>
            <p:ph type="title"/>
          </p:nvPr>
        </p:nvSpPr>
        <p:spPr>
          <a:xfrm>
            <a:off x="512700" y="1893300"/>
            <a:ext cx="8118600" cy="1522800"/>
          </a:xfrm>
          <a:prstGeom prst="rect">
            <a:avLst/>
          </a:prstGeom>
        </p:spPr>
        <p:txBody>
          <a:bodyPr spcFirstLastPara="1" wrap="square" lIns="91425" tIns="91425" rIns="91425" bIns="91425" anchor="b" anchorCtr="0">
            <a:noAutofit/>
          </a:bodyPr>
          <a:lstStyle>
            <a:lvl1pPr lvl="0">
              <a:spcBef>
                <a:spcPts val="0"/>
              </a:spcBef>
              <a:spcAft>
                <a:spcPts val="0"/>
              </a:spcAft>
              <a:buClr>
                <a:schemeClr val="accent1"/>
              </a:buClr>
              <a:buSzPts val="6000"/>
              <a:buNone/>
              <a:defRPr sz="6000">
                <a:solidFill>
                  <a:schemeClr val="accent1"/>
                </a:solidFill>
              </a:defRPr>
            </a:lvl1pPr>
            <a:lvl2pPr lvl="1">
              <a:spcBef>
                <a:spcPts val="0"/>
              </a:spcBef>
              <a:spcAft>
                <a:spcPts val="0"/>
              </a:spcAft>
              <a:buClr>
                <a:schemeClr val="accent1"/>
              </a:buClr>
              <a:buSzPts val="6000"/>
              <a:buNone/>
              <a:defRPr sz="6000">
                <a:solidFill>
                  <a:schemeClr val="accent1"/>
                </a:solidFill>
              </a:defRPr>
            </a:lvl2pPr>
            <a:lvl3pPr lvl="2">
              <a:spcBef>
                <a:spcPts val="0"/>
              </a:spcBef>
              <a:spcAft>
                <a:spcPts val="0"/>
              </a:spcAft>
              <a:buClr>
                <a:schemeClr val="accent1"/>
              </a:buClr>
              <a:buSzPts val="6000"/>
              <a:buNone/>
              <a:defRPr sz="6000">
                <a:solidFill>
                  <a:schemeClr val="accent1"/>
                </a:solidFill>
              </a:defRPr>
            </a:lvl3pPr>
            <a:lvl4pPr lvl="3">
              <a:spcBef>
                <a:spcPts val="0"/>
              </a:spcBef>
              <a:spcAft>
                <a:spcPts val="0"/>
              </a:spcAft>
              <a:buClr>
                <a:schemeClr val="accent1"/>
              </a:buClr>
              <a:buSzPts val="6000"/>
              <a:buNone/>
              <a:defRPr sz="6000">
                <a:solidFill>
                  <a:schemeClr val="accent1"/>
                </a:solidFill>
              </a:defRPr>
            </a:lvl4pPr>
            <a:lvl5pPr lvl="4">
              <a:spcBef>
                <a:spcPts val="0"/>
              </a:spcBef>
              <a:spcAft>
                <a:spcPts val="0"/>
              </a:spcAft>
              <a:buClr>
                <a:schemeClr val="accent1"/>
              </a:buClr>
              <a:buSzPts val="6000"/>
              <a:buNone/>
              <a:defRPr sz="6000">
                <a:solidFill>
                  <a:schemeClr val="accent1"/>
                </a:solidFill>
              </a:defRPr>
            </a:lvl5pPr>
            <a:lvl6pPr lvl="5">
              <a:spcBef>
                <a:spcPts val="0"/>
              </a:spcBef>
              <a:spcAft>
                <a:spcPts val="0"/>
              </a:spcAft>
              <a:buClr>
                <a:schemeClr val="accent1"/>
              </a:buClr>
              <a:buSzPts val="6000"/>
              <a:buNone/>
              <a:defRPr sz="6000">
                <a:solidFill>
                  <a:schemeClr val="accent1"/>
                </a:solidFill>
              </a:defRPr>
            </a:lvl6pPr>
            <a:lvl7pPr lvl="6">
              <a:spcBef>
                <a:spcPts val="0"/>
              </a:spcBef>
              <a:spcAft>
                <a:spcPts val="0"/>
              </a:spcAft>
              <a:buClr>
                <a:schemeClr val="accent1"/>
              </a:buClr>
              <a:buSzPts val="6000"/>
              <a:buNone/>
              <a:defRPr sz="6000">
                <a:solidFill>
                  <a:schemeClr val="accent1"/>
                </a:solidFill>
              </a:defRPr>
            </a:lvl7pPr>
            <a:lvl8pPr lvl="7">
              <a:spcBef>
                <a:spcPts val="0"/>
              </a:spcBef>
              <a:spcAft>
                <a:spcPts val="0"/>
              </a:spcAft>
              <a:buClr>
                <a:schemeClr val="accent1"/>
              </a:buClr>
              <a:buSzPts val="6000"/>
              <a:buNone/>
              <a:defRPr sz="6000">
                <a:solidFill>
                  <a:schemeClr val="accent1"/>
                </a:solidFill>
              </a:defRPr>
            </a:lvl8pPr>
            <a:lvl9pPr lvl="8">
              <a:spcBef>
                <a:spcPts val="0"/>
              </a:spcBef>
              <a:spcAft>
                <a:spcPts val="0"/>
              </a:spcAft>
              <a:buClr>
                <a:schemeClr val="accent1"/>
              </a:buClr>
              <a:buSzPts val="6000"/>
              <a:buNone/>
              <a:defRPr sz="6000">
                <a:solidFill>
                  <a:schemeClr val="accent1"/>
                </a:solidFill>
              </a:defRPr>
            </a:lvl9pPr>
          </a:lstStyle>
          <a:p>
            <a:endParaRPr/>
          </a:p>
        </p:txBody>
      </p:sp>
      <p:sp>
        <p:nvSpPr>
          <p:cNvPr id="18" name="Google Shape;1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sp>
        <p:nvSpPr>
          <p:cNvPr id="20" name="Google Shape;20;p4"/>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2" name="Google Shape;22;p4"/>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3" name="Google Shape;2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6" name="Google Shape;26;p5"/>
          <p:cNvSpPr txBox="1">
            <a:spLocks noGrp="1"/>
          </p:cNvSpPr>
          <p:nvPr>
            <p:ph type="body" idx="1"/>
          </p:nvPr>
        </p:nvSpPr>
        <p:spPr>
          <a:xfrm>
            <a:off x="311700" y="1171675"/>
            <a:ext cx="3999900" cy="3397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7" name="Google Shape;27;p5"/>
          <p:cNvSpPr txBox="1">
            <a:spLocks noGrp="1"/>
          </p:cNvSpPr>
          <p:nvPr>
            <p:ph type="body" idx="2"/>
          </p:nvPr>
        </p:nvSpPr>
        <p:spPr>
          <a:xfrm>
            <a:off x="4832400" y="1171675"/>
            <a:ext cx="3999900" cy="3397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8" name="Google Shape;28;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1" name="Google Shape;3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4" name="Google Shape;34;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5" name="Google Shape;35;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490250" y="526350"/>
            <a:ext cx="56040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accent1"/>
              </a:buClr>
              <a:buSzPts val="5400"/>
              <a:buNone/>
              <a:defRPr sz="5400">
                <a:solidFill>
                  <a:schemeClr val="accent1"/>
                </a:solidFill>
              </a:defRPr>
            </a:lvl1pPr>
            <a:lvl2pPr lvl="1">
              <a:spcBef>
                <a:spcPts val="0"/>
              </a:spcBef>
              <a:spcAft>
                <a:spcPts val="0"/>
              </a:spcAft>
              <a:buClr>
                <a:schemeClr val="accent1"/>
              </a:buClr>
              <a:buSzPts val="5400"/>
              <a:buNone/>
              <a:defRPr sz="5400">
                <a:solidFill>
                  <a:schemeClr val="accent1"/>
                </a:solidFill>
              </a:defRPr>
            </a:lvl2pPr>
            <a:lvl3pPr lvl="2">
              <a:spcBef>
                <a:spcPts val="0"/>
              </a:spcBef>
              <a:spcAft>
                <a:spcPts val="0"/>
              </a:spcAft>
              <a:buClr>
                <a:schemeClr val="accent1"/>
              </a:buClr>
              <a:buSzPts val="5400"/>
              <a:buNone/>
              <a:defRPr sz="5400">
                <a:solidFill>
                  <a:schemeClr val="accent1"/>
                </a:solidFill>
              </a:defRPr>
            </a:lvl3pPr>
            <a:lvl4pPr lvl="3">
              <a:spcBef>
                <a:spcPts val="0"/>
              </a:spcBef>
              <a:spcAft>
                <a:spcPts val="0"/>
              </a:spcAft>
              <a:buClr>
                <a:schemeClr val="accent1"/>
              </a:buClr>
              <a:buSzPts val="5400"/>
              <a:buNone/>
              <a:defRPr sz="5400">
                <a:solidFill>
                  <a:schemeClr val="accent1"/>
                </a:solidFill>
              </a:defRPr>
            </a:lvl4pPr>
            <a:lvl5pPr lvl="4">
              <a:spcBef>
                <a:spcPts val="0"/>
              </a:spcBef>
              <a:spcAft>
                <a:spcPts val="0"/>
              </a:spcAft>
              <a:buClr>
                <a:schemeClr val="accent1"/>
              </a:buClr>
              <a:buSzPts val="5400"/>
              <a:buNone/>
              <a:defRPr sz="5400">
                <a:solidFill>
                  <a:schemeClr val="accent1"/>
                </a:solidFill>
              </a:defRPr>
            </a:lvl5pPr>
            <a:lvl6pPr lvl="5">
              <a:spcBef>
                <a:spcPts val="0"/>
              </a:spcBef>
              <a:spcAft>
                <a:spcPts val="0"/>
              </a:spcAft>
              <a:buClr>
                <a:schemeClr val="accent1"/>
              </a:buClr>
              <a:buSzPts val="5400"/>
              <a:buNone/>
              <a:defRPr sz="5400">
                <a:solidFill>
                  <a:schemeClr val="accent1"/>
                </a:solidFill>
              </a:defRPr>
            </a:lvl6pPr>
            <a:lvl7pPr lvl="6">
              <a:spcBef>
                <a:spcPts val="0"/>
              </a:spcBef>
              <a:spcAft>
                <a:spcPts val="0"/>
              </a:spcAft>
              <a:buClr>
                <a:schemeClr val="accent1"/>
              </a:buClr>
              <a:buSzPts val="5400"/>
              <a:buNone/>
              <a:defRPr sz="5400">
                <a:solidFill>
                  <a:schemeClr val="accent1"/>
                </a:solidFill>
              </a:defRPr>
            </a:lvl7pPr>
            <a:lvl8pPr lvl="7">
              <a:spcBef>
                <a:spcPts val="0"/>
              </a:spcBef>
              <a:spcAft>
                <a:spcPts val="0"/>
              </a:spcAft>
              <a:buClr>
                <a:schemeClr val="accent1"/>
              </a:buClr>
              <a:buSzPts val="5400"/>
              <a:buNone/>
              <a:defRPr sz="5400">
                <a:solidFill>
                  <a:schemeClr val="accent1"/>
                </a:solidFill>
              </a:defRPr>
            </a:lvl8pPr>
            <a:lvl9pPr lvl="8">
              <a:spcBef>
                <a:spcPts val="0"/>
              </a:spcBef>
              <a:spcAft>
                <a:spcPts val="0"/>
              </a:spcAft>
              <a:buClr>
                <a:schemeClr val="accent1"/>
              </a:buClr>
              <a:buSzPts val="5400"/>
              <a:buNone/>
              <a:defRPr sz="5400">
                <a:solidFill>
                  <a:schemeClr val="accent1"/>
                </a:solidFill>
              </a:defRPr>
            </a:lvl9pPr>
          </a:lstStyle>
          <a:p>
            <a:endParaRPr/>
          </a:p>
        </p:txBody>
      </p:sp>
      <p:sp>
        <p:nvSpPr>
          <p:cNvPr id="38" name="Google Shape;38;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Google Shape;40;p9"/>
          <p:cNvSpPr/>
          <p:nvPr/>
        </p:nvSpPr>
        <p:spPr>
          <a:xfrm>
            <a:off x="4572000" y="-2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9"/>
          <p:cNvCxnSpPr/>
          <p:nvPr/>
        </p:nvCxnSpPr>
        <p:spPr>
          <a:xfrm>
            <a:off x="5029675" y="4495500"/>
            <a:ext cx="686400" cy="0"/>
          </a:xfrm>
          <a:prstGeom prst="straightConnector1">
            <a:avLst/>
          </a:prstGeom>
          <a:noFill/>
          <a:ln w="19050" cap="flat" cmpd="sng">
            <a:solidFill>
              <a:schemeClr val="lt2"/>
            </a:solidFill>
            <a:prstDash val="solid"/>
            <a:round/>
            <a:headEnd type="none" w="sm" len="sm"/>
            <a:tailEnd type="none" w="sm" len="sm"/>
          </a:ln>
        </p:spPr>
      </p:cxnSp>
      <p:sp>
        <p:nvSpPr>
          <p:cNvPr id="42" name="Google Shape;42;p9"/>
          <p:cNvSpPr txBox="1">
            <a:spLocks noGrp="1"/>
          </p:cNvSpPr>
          <p:nvPr>
            <p:ph type="title"/>
          </p:nvPr>
        </p:nvSpPr>
        <p:spPr>
          <a:xfrm>
            <a:off x="265500" y="1382350"/>
            <a:ext cx="4045200" cy="13332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2"/>
              </a:buClr>
              <a:buSzPts val="4200"/>
              <a:buNone/>
              <a:defRPr sz="4200">
                <a:solidFill>
                  <a:schemeClr val="lt2"/>
                </a:solidFill>
              </a:defRPr>
            </a:lvl1pPr>
            <a:lvl2pPr lvl="1" algn="ctr">
              <a:spcBef>
                <a:spcPts val="0"/>
              </a:spcBef>
              <a:spcAft>
                <a:spcPts val="0"/>
              </a:spcAft>
              <a:buClr>
                <a:schemeClr val="lt2"/>
              </a:buClr>
              <a:buSzPts val="4200"/>
              <a:buNone/>
              <a:defRPr sz="4200">
                <a:solidFill>
                  <a:schemeClr val="lt2"/>
                </a:solidFill>
              </a:defRPr>
            </a:lvl2pPr>
            <a:lvl3pPr lvl="2" algn="ctr">
              <a:spcBef>
                <a:spcPts val="0"/>
              </a:spcBef>
              <a:spcAft>
                <a:spcPts val="0"/>
              </a:spcAft>
              <a:buClr>
                <a:schemeClr val="lt2"/>
              </a:buClr>
              <a:buSzPts val="4200"/>
              <a:buNone/>
              <a:defRPr sz="4200">
                <a:solidFill>
                  <a:schemeClr val="lt2"/>
                </a:solidFill>
              </a:defRPr>
            </a:lvl3pPr>
            <a:lvl4pPr lvl="3" algn="ctr">
              <a:spcBef>
                <a:spcPts val="0"/>
              </a:spcBef>
              <a:spcAft>
                <a:spcPts val="0"/>
              </a:spcAft>
              <a:buClr>
                <a:schemeClr val="lt2"/>
              </a:buClr>
              <a:buSzPts val="4200"/>
              <a:buNone/>
              <a:defRPr sz="4200">
                <a:solidFill>
                  <a:schemeClr val="lt2"/>
                </a:solidFill>
              </a:defRPr>
            </a:lvl4pPr>
            <a:lvl5pPr lvl="4" algn="ctr">
              <a:spcBef>
                <a:spcPts val="0"/>
              </a:spcBef>
              <a:spcAft>
                <a:spcPts val="0"/>
              </a:spcAft>
              <a:buClr>
                <a:schemeClr val="lt2"/>
              </a:buClr>
              <a:buSzPts val="4200"/>
              <a:buNone/>
              <a:defRPr sz="4200">
                <a:solidFill>
                  <a:schemeClr val="lt2"/>
                </a:solidFill>
              </a:defRPr>
            </a:lvl5pPr>
            <a:lvl6pPr lvl="5" algn="ctr">
              <a:spcBef>
                <a:spcPts val="0"/>
              </a:spcBef>
              <a:spcAft>
                <a:spcPts val="0"/>
              </a:spcAft>
              <a:buClr>
                <a:schemeClr val="lt2"/>
              </a:buClr>
              <a:buSzPts val="4200"/>
              <a:buNone/>
              <a:defRPr sz="4200">
                <a:solidFill>
                  <a:schemeClr val="lt2"/>
                </a:solidFill>
              </a:defRPr>
            </a:lvl6pPr>
            <a:lvl7pPr lvl="6" algn="ctr">
              <a:spcBef>
                <a:spcPts val="0"/>
              </a:spcBef>
              <a:spcAft>
                <a:spcPts val="0"/>
              </a:spcAft>
              <a:buClr>
                <a:schemeClr val="lt2"/>
              </a:buClr>
              <a:buSzPts val="4200"/>
              <a:buNone/>
              <a:defRPr sz="4200">
                <a:solidFill>
                  <a:schemeClr val="lt2"/>
                </a:solidFill>
              </a:defRPr>
            </a:lvl7pPr>
            <a:lvl8pPr lvl="7" algn="ctr">
              <a:spcBef>
                <a:spcPts val="0"/>
              </a:spcBef>
              <a:spcAft>
                <a:spcPts val="0"/>
              </a:spcAft>
              <a:buClr>
                <a:schemeClr val="lt2"/>
              </a:buClr>
              <a:buSzPts val="4200"/>
              <a:buNone/>
              <a:defRPr sz="4200">
                <a:solidFill>
                  <a:schemeClr val="lt2"/>
                </a:solidFill>
              </a:defRPr>
            </a:lvl8pPr>
            <a:lvl9pPr lvl="8" algn="ctr">
              <a:spcBef>
                <a:spcPts val="0"/>
              </a:spcBef>
              <a:spcAft>
                <a:spcPts val="0"/>
              </a:spcAft>
              <a:buClr>
                <a:schemeClr val="lt2"/>
              </a:buClr>
              <a:buSzPts val="4200"/>
              <a:buNone/>
              <a:defRPr sz="4200">
                <a:solidFill>
                  <a:schemeClr val="lt2"/>
                </a:solidFill>
              </a:defRPr>
            </a:lvl9pPr>
          </a:lstStyle>
          <a:p>
            <a:endParaRPr/>
          </a:p>
        </p:txBody>
      </p:sp>
      <p:sp>
        <p:nvSpPr>
          <p:cNvPr id="43" name="Google Shape;43;p9"/>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4" name="Google Shape;4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accent1"/>
              </a:buClr>
              <a:buSzPts val="1800"/>
              <a:buChar char="●"/>
              <a:defRPr>
                <a:solidFill>
                  <a:schemeClr val="accent1"/>
                </a:solidFill>
              </a:defRPr>
            </a:lvl1pPr>
            <a:lvl2pPr marL="914400" lvl="1" indent="-317500">
              <a:spcBef>
                <a:spcPts val="1600"/>
              </a:spcBef>
              <a:spcAft>
                <a:spcPts val="0"/>
              </a:spcAft>
              <a:buClr>
                <a:schemeClr val="accent1"/>
              </a:buClr>
              <a:buSzPts val="1400"/>
              <a:buChar char="○"/>
              <a:defRPr>
                <a:solidFill>
                  <a:schemeClr val="accent1"/>
                </a:solidFill>
              </a:defRPr>
            </a:lvl2pPr>
            <a:lvl3pPr marL="1371600" lvl="2" indent="-317500">
              <a:spcBef>
                <a:spcPts val="1600"/>
              </a:spcBef>
              <a:spcAft>
                <a:spcPts val="0"/>
              </a:spcAft>
              <a:buClr>
                <a:schemeClr val="accent1"/>
              </a:buClr>
              <a:buSzPts val="1400"/>
              <a:buChar char="■"/>
              <a:defRPr>
                <a:solidFill>
                  <a:schemeClr val="accent1"/>
                </a:solidFill>
              </a:defRPr>
            </a:lvl3pPr>
            <a:lvl4pPr marL="1828800" lvl="3" indent="-317500">
              <a:spcBef>
                <a:spcPts val="1600"/>
              </a:spcBef>
              <a:spcAft>
                <a:spcPts val="0"/>
              </a:spcAft>
              <a:buClr>
                <a:schemeClr val="accent1"/>
              </a:buClr>
              <a:buSzPts val="1400"/>
              <a:buChar char="●"/>
              <a:defRPr>
                <a:solidFill>
                  <a:schemeClr val="accent1"/>
                </a:solidFill>
              </a:defRPr>
            </a:lvl4pPr>
            <a:lvl5pPr marL="2286000" lvl="4" indent="-317500">
              <a:spcBef>
                <a:spcPts val="1600"/>
              </a:spcBef>
              <a:spcAft>
                <a:spcPts val="0"/>
              </a:spcAft>
              <a:buClr>
                <a:schemeClr val="accent1"/>
              </a:buClr>
              <a:buSzPts val="1400"/>
              <a:buChar char="○"/>
              <a:defRPr>
                <a:solidFill>
                  <a:schemeClr val="accent1"/>
                </a:solidFill>
              </a:defRPr>
            </a:lvl5pPr>
            <a:lvl6pPr marL="2743200" lvl="5" indent="-317500">
              <a:spcBef>
                <a:spcPts val="1600"/>
              </a:spcBef>
              <a:spcAft>
                <a:spcPts val="0"/>
              </a:spcAft>
              <a:buClr>
                <a:schemeClr val="accent1"/>
              </a:buClr>
              <a:buSzPts val="1400"/>
              <a:buChar char="■"/>
              <a:defRPr>
                <a:solidFill>
                  <a:schemeClr val="accent1"/>
                </a:solidFill>
              </a:defRPr>
            </a:lvl6pPr>
            <a:lvl7pPr marL="3200400" lvl="6" indent="-317500">
              <a:spcBef>
                <a:spcPts val="1600"/>
              </a:spcBef>
              <a:spcAft>
                <a:spcPts val="0"/>
              </a:spcAft>
              <a:buClr>
                <a:schemeClr val="accent1"/>
              </a:buClr>
              <a:buSzPts val="1400"/>
              <a:buChar char="●"/>
              <a:defRPr>
                <a:solidFill>
                  <a:schemeClr val="accent1"/>
                </a:solidFill>
              </a:defRPr>
            </a:lvl7pPr>
            <a:lvl8pPr marL="3657600" lvl="7" indent="-317500">
              <a:spcBef>
                <a:spcPts val="1600"/>
              </a:spcBef>
              <a:spcAft>
                <a:spcPts val="0"/>
              </a:spcAft>
              <a:buClr>
                <a:schemeClr val="accent1"/>
              </a:buClr>
              <a:buSzPts val="1400"/>
              <a:buChar char="○"/>
              <a:defRPr>
                <a:solidFill>
                  <a:schemeClr val="accent1"/>
                </a:solidFill>
              </a:defRPr>
            </a:lvl8pPr>
            <a:lvl9pPr marL="4114800" lvl="8" indent="-317500">
              <a:spcBef>
                <a:spcPts val="1600"/>
              </a:spcBef>
              <a:spcAft>
                <a:spcPts val="1600"/>
              </a:spcAft>
              <a:buClr>
                <a:schemeClr val="accent1"/>
              </a:buClr>
              <a:buSzPts val="1400"/>
              <a:buChar char="■"/>
              <a:defRPr>
                <a:solidFill>
                  <a:schemeClr val="accent1"/>
                </a:solidFill>
              </a:defRPr>
            </a:lvl9pPr>
          </a:lstStyle>
          <a:p>
            <a:endParaRPr/>
          </a:p>
        </p:txBody>
      </p:sp>
      <p:sp>
        <p:nvSpPr>
          <p:cNvPr id="45" name="Google Shape;45;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6"/>
        <p:cNvGrpSpPr/>
        <p:nvPr/>
      </p:nvGrpSpPr>
      <p:grpSpPr>
        <a:xfrm>
          <a:off x="0" y="0"/>
          <a:ext cx="0" cy="0"/>
          <a:chOff x="0" y="0"/>
          <a:chExt cx="0" cy="0"/>
        </a:xfrm>
      </p:grpSpPr>
      <p:sp>
        <p:nvSpPr>
          <p:cNvPr id="47" name="Google Shape;47;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8" name="Google Shape;48;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paperback">
    <p:bg>
      <p:bgPr>
        <a:solidFill>
          <a:schemeClr val="accen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6132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1pPr>
            <a:lvl2pPr lvl="1">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2pPr>
            <a:lvl3pPr lvl="2">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3pPr>
            <a:lvl4pPr lvl="3">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4pPr>
            <a:lvl5pPr lvl="4">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5pPr>
            <a:lvl6pPr lvl="5">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6pPr>
            <a:lvl7pPr lvl="6">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7pPr>
            <a:lvl8pPr lvl="7">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8pPr>
            <a:lvl9pPr lvl="8">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9pPr>
          </a:lstStyle>
          <a:p>
            <a:endParaRPr/>
          </a:p>
        </p:txBody>
      </p:sp>
      <p:sp>
        <p:nvSpPr>
          <p:cNvPr id="7" name="Google Shape;7;p1"/>
          <p:cNvSpPr txBox="1">
            <a:spLocks noGrp="1"/>
          </p:cNvSpPr>
          <p:nvPr>
            <p:ph type="body" idx="1"/>
          </p:nvPr>
        </p:nvSpPr>
        <p:spPr>
          <a:xfrm>
            <a:off x="311700" y="1171600"/>
            <a:ext cx="8520600" cy="33972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Old Standard TT"/>
              <a:buChar char="●"/>
              <a:defRPr sz="1800">
                <a:solidFill>
                  <a:schemeClr val="dk1"/>
                </a:solidFill>
                <a:latin typeface="Old Standard TT"/>
                <a:ea typeface="Old Standard TT"/>
                <a:cs typeface="Old Standard TT"/>
                <a:sym typeface="Old Standard TT"/>
              </a:defRPr>
            </a:lvl1pPr>
            <a:lvl2pPr marL="914400" lvl="1" indent="-3175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2pPr>
            <a:lvl3pPr marL="1371600" lvl="2" indent="-3175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3pPr>
            <a:lvl4pPr marL="1828800" lvl="3" indent="-3175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4pPr>
            <a:lvl5pPr marL="2286000" lvl="4" indent="-3175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5pPr>
            <a:lvl6pPr marL="2743200" lvl="5" indent="-3175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6pPr>
            <a:lvl7pPr marL="3200400" lvl="6" indent="-3175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7pPr>
            <a:lvl8pPr marL="3657600" lvl="7" indent="-3175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8pPr>
            <a:lvl9pPr marL="4114800" lvl="8" indent="-317500">
              <a:lnSpc>
                <a:spcPct val="115000"/>
              </a:lnSpc>
              <a:spcBef>
                <a:spcPts val="1600"/>
              </a:spcBef>
              <a:spcAft>
                <a:spcPts val="160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1"/>
                </a:solidFill>
                <a:latin typeface="Old Standard TT"/>
                <a:ea typeface="Old Standard TT"/>
                <a:cs typeface="Old Standard TT"/>
                <a:sym typeface="Old Standard TT"/>
              </a:defRPr>
            </a:lvl1pPr>
            <a:lvl2pPr lvl="1" algn="r">
              <a:buNone/>
              <a:defRPr sz="1000">
                <a:solidFill>
                  <a:schemeClr val="dk1"/>
                </a:solidFill>
                <a:latin typeface="Old Standard TT"/>
                <a:ea typeface="Old Standard TT"/>
                <a:cs typeface="Old Standard TT"/>
                <a:sym typeface="Old Standard TT"/>
              </a:defRPr>
            </a:lvl2pPr>
            <a:lvl3pPr lvl="2" algn="r">
              <a:buNone/>
              <a:defRPr sz="1000">
                <a:solidFill>
                  <a:schemeClr val="dk1"/>
                </a:solidFill>
                <a:latin typeface="Old Standard TT"/>
                <a:ea typeface="Old Standard TT"/>
                <a:cs typeface="Old Standard TT"/>
                <a:sym typeface="Old Standard TT"/>
              </a:defRPr>
            </a:lvl3pPr>
            <a:lvl4pPr lvl="3" algn="r">
              <a:buNone/>
              <a:defRPr sz="1000">
                <a:solidFill>
                  <a:schemeClr val="dk1"/>
                </a:solidFill>
                <a:latin typeface="Old Standard TT"/>
                <a:ea typeface="Old Standard TT"/>
                <a:cs typeface="Old Standard TT"/>
                <a:sym typeface="Old Standard TT"/>
              </a:defRPr>
            </a:lvl4pPr>
            <a:lvl5pPr lvl="4" algn="r">
              <a:buNone/>
              <a:defRPr sz="1000">
                <a:solidFill>
                  <a:schemeClr val="dk1"/>
                </a:solidFill>
                <a:latin typeface="Old Standard TT"/>
                <a:ea typeface="Old Standard TT"/>
                <a:cs typeface="Old Standard TT"/>
                <a:sym typeface="Old Standard TT"/>
              </a:defRPr>
            </a:lvl5pPr>
            <a:lvl6pPr lvl="5" algn="r">
              <a:buNone/>
              <a:defRPr sz="1000">
                <a:solidFill>
                  <a:schemeClr val="dk1"/>
                </a:solidFill>
                <a:latin typeface="Old Standard TT"/>
                <a:ea typeface="Old Standard TT"/>
                <a:cs typeface="Old Standard TT"/>
                <a:sym typeface="Old Standard TT"/>
              </a:defRPr>
            </a:lvl6pPr>
            <a:lvl7pPr lvl="6" algn="r">
              <a:buNone/>
              <a:defRPr sz="1000">
                <a:solidFill>
                  <a:schemeClr val="dk1"/>
                </a:solidFill>
                <a:latin typeface="Old Standard TT"/>
                <a:ea typeface="Old Standard TT"/>
                <a:cs typeface="Old Standard TT"/>
                <a:sym typeface="Old Standard TT"/>
              </a:defRPr>
            </a:lvl7pPr>
            <a:lvl8pPr lvl="7" algn="r">
              <a:buNone/>
              <a:defRPr sz="1000">
                <a:solidFill>
                  <a:schemeClr val="dk1"/>
                </a:solidFill>
                <a:latin typeface="Old Standard TT"/>
                <a:ea typeface="Old Standard TT"/>
                <a:cs typeface="Old Standard TT"/>
                <a:sym typeface="Old Standard TT"/>
              </a:defRPr>
            </a:lvl8pPr>
            <a:lvl9pPr lvl="8" algn="r">
              <a:buNone/>
              <a:defRPr sz="1000">
                <a:solidFill>
                  <a:schemeClr val="dk1"/>
                </a:solidFill>
                <a:latin typeface="Old Standard TT"/>
                <a:ea typeface="Old Standard TT"/>
                <a:cs typeface="Old Standard TT"/>
                <a:sym typeface="Old Standard TT"/>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1.png"/><Relationship Id="rId5" Type="http://schemas.openxmlformats.org/officeDocument/2006/relationships/image" Target="../media/image5.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1.png"/><Relationship Id="rId5" Type="http://schemas.openxmlformats.org/officeDocument/2006/relationships/image" Target="../media/image6.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1.png"/><Relationship Id="rId5" Type="http://schemas.openxmlformats.org/officeDocument/2006/relationships/image" Target="../media/image7.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1.png"/><Relationship Id="rId5" Type="http://schemas.openxmlformats.org/officeDocument/2006/relationships/image" Target="../media/image8.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1.png"/><Relationship Id="rId5" Type="http://schemas.openxmlformats.org/officeDocument/2006/relationships/image" Target="../media/image9.jp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1.png"/><Relationship Id="rId5" Type="http://schemas.openxmlformats.org/officeDocument/2006/relationships/image" Target="../media/image10.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image" Target="../media/image1.png"/><Relationship Id="rId5" Type="http://schemas.openxmlformats.org/officeDocument/2006/relationships/image" Target="../media/image11.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9.m4a"/><Relationship Id="rId1" Type="http://schemas.microsoft.com/office/2007/relationships/media" Target="../media/media19.m4a"/><Relationship Id="rId6" Type="http://schemas.openxmlformats.org/officeDocument/2006/relationships/image" Target="../media/image1.png"/><Relationship Id="rId5" Type="http://schemas.openxmlformats.org/officeDocument/2006/relationships/image" Target="../media/image12.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20.m4a"/><Relationship Id="rId1" Type="http://schemas.microsoft.com/office/2007/relationships/media" Target="../media/media20.m4a"/><Relationship Id="rId6" Type="http://schemas.openxmlformats.org/officeDocument/2006/relationships/image" Target="../media/image1.png"/><Relationship Id="rId5" Type="http://schemas.openxmlformats.org/officeDocument/2006/relationships/image" Target="../media/image13.jpg"/><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21.m4a"/><Relationship Id="rId1" Type="http://schemas.microsoft.com/office/2007/relationships/media" Target="../media/media21.m4a"/><Relationship Id="rId6" Type="http://schemas.openxmlformats.org/officeDocument/2006/relationships/image" Target="../media/image1.png"/><Relationship Id="rId5" Type="http://schemas.openxmlformats.org/officeDocument/2006/relationships/image" Target="../media/image14.png"/><Relationship Id="rId4"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22.m4a"/><Relationship Id="rId1" Type="http://schemas.microsoft.com/office/2007/relationships/media" Target="../media/media22.m4a"/><Relationship Id="rId6" Type="http://schemas.openxmlformats.org/officeDocument/2006/relationships/image" Target="../media/image1.png"/><Relationship Id="rId5" Type="http://schemas.openxmlformats.org/officeDocument/2006/relationships/image" Target="../media/image15.png"/><Relationship Id="rId4"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3.m4a"/><Relationship Id="rId1" Type="http://schemas.microsoft.com/office/2007/relationships/media" Target="../media/media23.m4a"/><Relationship Id="rId5" Type="http://schemas.openxmlformats.org/officeDocument/2006/relationships/image" Target="../media/image1.png"/><Relationship Id="rId4"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24.m4a"/><Relationship Id="rId1" Type="http://schemas.microsoft.com/office/2007/relationships/media" Target="../media/media24.m4a"/><Relationship Id="rId5" Type="http://schemas.openxmlformats.org/officeDocument/2006/relationships/image" Target="../media/image1.png"/><Relationship Id="rId4"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5.m4a"/><Relationship Id="rId1" Type="http://schemas.microsoft.com/office/2007/relationships/media" Target="../media/media25.m4a"/><Relationship Id="rId5" Type="http://schemas.openxmlformats.org/officeDocument/2006/relationships/image" Target="../media/image1.png"/><Relationship Id="rId4"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6.m4a"/><Relationship Id="rId1" Type="http://schemas.microsoft.com/office/2007/relationships/media" Target="../media/media26.m4a"/><Relationship Id="rId5" Type="http://schemas.openxmlformats.org/officeDocument/2006/relationships/image" Target="../media/image1.png"/><Relationship Id="rId4"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7.m4a"/><Relationship Id="rId1" Type="http://schemas.microsoft.com/office/2007/relationships/media" Target="../media/media27.m4a"/><Relationship Id="rId6" Type="http://schemas.openxmlformats.org/officeDocument/2006/relationships/image" Target="../media/image1.png"/><Relationship Id="rId5" Type="http://schemas.openxmlformats.org/officeDocument/2006/relationships/image" Target="../media/image16.png"/><Relationship Id="rId4"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8.m4a"/><Relationship Id="rId1" Type="http://schemas.microsoft.com/office/2007/relationships/media" Target="../media/media28.m4a"/><Relationship Id="rId5" Type="http://schemas.openxmlformats.org/officeDocument/2006/relationships/image" Target="../media/image1.png"/><Relationship Id="rId4"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9.m4a"/><Relationship Id="rId1" Type="http://schemas.microsoft.com/office/2007/relationships/media" Target="../media/media29.m4a"/><Relationship Id="rId5" Type="http://schemas.openxmlformats.org/officeDocument/2006/relationships/image" Target="../media/image1.png"/><Relationship Id="rId4"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0.m4a"/><Relationship Id="rId1" Type="http://schemas.microsoft.com/office/2007/relationships/media" Target="../media/media30.m4a"/><Relationship Id="rId6" Type="http://schemas.openxmlformats.org/officeDocument/2006/relationships/image" Target="../media/image1.png"/><Relationship Id="rId5" Type="http://schemas.openxmlformats.org/officeDocument/2006/relationships/image" Target="../media/image17.png"/><Relationship Id="rId4"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1.m4a"/><Relationship Id="rId1" Type="http://schemas.microsoft.com/office/2007/relationships/media" Target="../media/media31.m4a"/><Relationship Id="rId5" Type="http://schemas.openxmlformats.org/officeDocument/2006/relationships/image" Target="../media/image1.png"/><Relationship Id="rId4"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2.m4a"/><Relationship Id="rId1" Type="http://schemas.microsoft.com/office/2007/relationships/media" Target="../media/media32.m4a"/><Relationship Id="rId6" Type="http://schemas.openxmlformats.org/officeDocument/2006/relationships/image" Target="../media/image1.png"/><Relationship Id="rId5" Type="http://schemas.openxmlformats.org/officeDocument/2006/relationships/image" Target="../media/image18.png"/><Relationship Id="rId4"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3.m4a"/><Relationship Id="rId1" Type="http://schemas.microsoft.com/office/2007/relationships/media" Target="../media/media33.m4a"/><Relationship Id="rId6" Type="http://schemas.openxmlformats.org/officeDocument/2006/relationships/image" Target="../media/image1.png"/><Relationship Id="rId5" Type="http://schemas.openxmlformats.org/officeDocument/2006/relationships/image" Target="../media/image19.png"/><Relationship Id="rId4"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4.m4a"/><Relationship Id="rId1" Type="http://schemas.microsoft.com/office/2007/relationships/media" Target="../media/media34.m4a"/><Relationship Id="rId6" Type="http://schemas.openxmlformats.org/officeDocument/2006/relationships/image" Target="../media/image1.png"/><Relationship Id="rId5" Type="http://schemas.openxmlformats.org/officeDocument/2006/relationships/image" Target="../media/image20.png"/><Relationship Id="rId4"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5.m4a"/><Relationship Id="rId1" Type="http://schemas.microsoft.com/office/2007/relationships/media" Target="../media/media35.m4a"/><Relationship Id="rId6" Type="http://schemas.openxmlformats.org/officeDocument/2006/relationships/image" Target="../media/image1.png"/><Relationship Id="rId5" Type="http://schemas.openxmlformats.org/officeDocument/2006/relationships/image" Target="../media/image21.png"/><Relationship Id="rId4"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6.m4a"/><Relationship Id="rId1" Type="http://schemas.microsoft.com/office/2007/relationships/media" Target="../media/media36.m4a"/><Relationship Id="rId6" Type="http://schemas.openxmlformats.org/officeDocument/2006/relationships/image" Target="../media/image1.png"/><Relationship Id="rId5" Type="http://schemas.openxmlformats.org/officeDocument/2006/relationships/image" Target="../media/image22.png"/><Relationship Id="rId4"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7.m4a"/><Relationship Id="rId1" Type="http://schemas.microsoft.com/office/2007/relationships/media" Target="../media/media37.m4a"/><Relationship Id="rId6" Type="http://schemas.openxmlformats.org/officeDocument/2006/relationships/image" Target="../media/image1.png"/><Relationship Id="rId5" Type="http://schemas.openxmlformats.org/officeDocument/2006/relationships/image" Target="../media/image23.png"/><Relationship Id="rId4"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8.m4a"/><Relationship Id="rId1" Type="http://schemas.microsoft.com/office/2007/relationships/media" Target="../media/media38.m4a"/><Relationship Id="rId5" Type="http://schemas.openxmlformats.org/officeDocument/2006/relationships/image" Target="../media/image1.png"/><Relationship Id="rId4"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audio" Target="../media/media39.m4a"/><Relationship Id="rId1" Type="http://schemas.microsoft.com/office/2007/relationships/media" Target="../media/media39.m4a"/><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0.m4a"/><Relationship Id="rId1" Type="http://schemas.microsoft.com/office/2007/relationships/media" Target="../media/media40.m4a"/><Relationship Id="rId5" Type="http://schemas.openxmlformats.org/officeDocument/2006/relationships/image" Target="../media/image1.png"/><Relationship Id="rId4"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1.m4a"/><Relationship Id="rId1" Type="http://schemas.microsoft.com/office/2007/relationships/media" Target="../media/media41.m4a"/><Relationship Id="rId5" Type="http://schemas.openxmlformats.org/officeDocument/2006/relationships/image" Target="../media/image1.png"/><Relationship Id="rId4" Type="http://schemas.openxmlformats.org/officeDocument/2006/relationships/notesSlide" Target="../notesSlides/notesSlide41.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3"/>
          <p:cNvSpPr txBox="1">
            <a:spLocks noGrp="1"/>
          </p:cNvSpPr>
          <p:nvPr>
            <p:ph type="ctrTitle"/>
          </p:nvPr>
        </p:nvSpPr>
        <p:spPr>
          <a:xfrm>
            <a:off x="512700" y="1810350"/>
            <a:ext cx="8118600" cy="1522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CalTool</a:t>
            </a:r>
            <a:endParaRPr/>
          </a:p>
        </p:txBody>
      </p:sp>
      <p:sp>
        <p:nvSpPr>
          <p:cNvPr id="60" name="Google Shape;60;p13"/>
          <p:cNvSpPr txBox="1">
            <a:spLocks noGrp="1"/>
          </p:cNvSpPr>
          <p:nvPr>
            <p:ph type="subTitle" idx="1"/>
          </p:nvPr>
        </p:nvSpPr>
        <p:spPr>
          <a:xfrm>
            <a:off x="2837450" y="2995100"/>
            <a:ext cx="5564100" cy="205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t>Yousuf Jazzar</a:t>
            </a:r>
            <a:endParaRPr sz="1800"/>
          </a:p>
          <a:p>
            <a:pPr marL="0" lvl="0" indent="0" algn="l" rtl="0">
              <a:spcBef>
                <a:spcPts val="0"/>
              </a:spcBef>
              <a:spcAft>
                <a:spcPts val="0"/>
              </a:spcAft>
              <a:buNone/>
            </a:pPr>
            <a:r>
              <a:rPr lang="en" sz="1800"/>
              <a:t>Christopher Oliva</a:t>
            </a:r>
            <a:endParaRPr sz="1800"/>
          </a:p>
          <a:p>
            <a:pPr marL="0" lvl="0" indent="0" algn="l" rtl="0">
              <a:spcBef>
                <a:spcPts val="0"/>
              </a:spcBef>
              <a:spcAft>
                <a:spcPts val="0"/>
              </a:spcAft>
              <a:buNone/>
            </a:pPr>
            <a:r>
              <a:rPr lang="en" sz="1800"/>
              <a:t>Kyle Custodio</a:t>
            </a:r>
            <a:endParaRPr sz="1800"/>
          </a:p>
          <a:p>
            <a:pPr marL="0" lvl="0" indent="0" algn="l" rtl="0">
              <a:spcBef>
                <a:spcPts val="0"/>
              </a:spcBef>
              <a:spcAft>
                <a:spcPts val="0"/>
              </a:spcAft>
              <a:buNone/>
            </a:pPr>
            <a:r>
              <a:rPr lang="en" sz="1800"/>
              <a:t>Kent Templin</a:t>
            </a:r>
            <a:endParaRPr sz="1800"/>
          </a:p>
          <a:p>
            <a:pPr marL="0" lvl="0" indent="0" algn="l" rtl="0">
              <a:spcBef>
                <a:spcPts val="0"/>
              </a:spcBef>
              <a:spcAft>
                <a:spcPts val="0"/>
              </a:spcAft>
              <a:buNone/>
            </a:pPr>
            <a:r>
              <a:rPr lang="en" sz="1800"/>
              <a:t>Albert Jean</a:t>
            </a:r>
            <a:endParaRPr sz="1800"/>
          </a:p>
          <a:p>
            <a:pPr marL="0" lvl="0" indent="0" algn="l" rtl="0">
              <a:spcBef>
                <a:spcPts val="0"/>
              </a:spcBef>
              <a:spcAft>
                <a:spcPts val="0"/>
              </a:spcAft>
              <a:buClr>
                <a:schemeClr val="dk1"/>
              </a:buClr>
              <a:buSzPts val="1100"/>
              <a:buFont typeface="Arial"/>
              <a:buNone/>
            </a:pPr>
            <a:r>
              <a:rPr lang="en" sz="1800"/>
              <a:t>Kason Alstatt</a:t>
            </a:r>
            <a:endParaRPr sz="1800"/>
          </a:p>
          <a:p>
            <a:pPr marL="0" lvl="0" indent="0" algn="l" rtl="0">
              <a:spcBef>
                <a:spcPts val="0"/>
              </a:spcBef>
              <a:spcAft>
                <a:spcPts val="0"/>
              </a:spcAft>
              <a:buClr>
                <a:schemeClr val="dk1"/>
              </a:buClr>
              <a:buSzPts val="1100"/>
              <a:buFont typeface="Arial"/>
              <a:buNone/>
            </a:pPr>
            <a:r>
              <a:rPr lang="en" sz="1800"/>
              <a:t>Piyush Mewada</a:t>
            </a:r>
            <a:endParaRPr sz="1800"/>
          </a:p>
        </p:txBody>
      </p:sp>
      <p:pic>
        <p:nvPicPr>
          <p:cNvPr id="6" name="Audio 5">
            <a:hlinkClick r:id="" action="ppaction://media"/>
            <a:extLst>
              <a:ext uri="{FF2B5EF4-FFF2-40B4-BE49-F238E27FC236}">
                <a16:creationId xmlns:a16="http://schemas.microsoft.com/office/drawing/2014/main" id="{DBDE273E-C8C1-47D4-8B9B-6CFB2B9D118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51549"/>
    </mc:Choice>
    <mc:Fallback xmlns="">
      <p:transition spd="slow" advTm="515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22"/>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Monthly View</a:t>
            </a:r>
            <a:endParaRPr/>
          </a:p>
        </p:txBody>
      </p:sp>
      <p:sp>
        <p:nvSpPr>
          <p:cNvPr id="115" name="Google Shape;115;p22"/>
          <p:cNvSpPr/>
          <p:nvPr/>
        </p:nvSpPr>
        <p:spPr>
          <a:xfrm>
            <a:off x="457200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2"/>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User will be able to see the days in a month</a:t>
            </a:r>
            <a:endParaRPr/>
          </a:p>
          <a:p>
            <a:pPr marL="0" lvl="0" indent="0" algn="l" rtl="0">
              <a:spcBef>
                <a:spcPts val="1600"/>
              </a:spcBef>
              <a:spcAft>
                <a:spcPts val="1600"/>
              </a:spcAft>
              <a:buNone/>
            </a:pPr>
            <a:r>
              <a:rPr lang="en"/>
              <a:t>Events on each day listed</a:t>
            </a:r>
            <a:endParaRPr/>
          </a:p>
        </p:txBody>
      </p:sp>
      <p:pic>
        <p:nvPicPr>
          <p:cNvPr id="117" name="Google Shape;117;p22"/>
          <p:cNvPicPr preferRelativeResize="0"/>
          <p:nvPr/>
        </p:nvPicPr>
        <p:blipFill>
          <a:blip r:embed="rId5">
            <a:alphaModFix/>
          </a:blip>
          <a:stretch>
            <a:fillRect/>
          </a:stretch>
        </p:blipFill>
        <p:spPr>
          <a:xfrm>
            <a:off x="4852487" y="595163"/>
            <a:ext cx="4011025" cy="3953175"/>
          </a:xfrm>
          <a:prstGeom prst="rect">
            <a:avLst/>
          </a:prstGeom>
          <a:noFill/>
          <a:ln>
            <a:noFill/>
          </a:ln>
        </p:spPr>
      </p:pic>
      <p:pic>
        <p:nvPicPr>
          <p:cNvPr id="2" name="Audio 1">
            <a:hlinkClick r:id="" action="ppaction://media"/>
            <a:extLst>
              <a:ext uri="{FF2B5EF4-FFF2-40B4-BE49-F238E27FC236}">
                <a16:creationId xmlns:a16="http://schemas.microsoft.com/office/drawing/2014/main" id="{0A7BCFC7-AA89-471B-A6A8-8C151D793FC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1448"/>
    </mc:Choice>
    <mc:Fallback xmlns="">
      <p:transition spd="slow" advTm="214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23"/>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Weekly View</a:t>
            </a:r>
            <a:endParaRPr/>
          </a:p>
        </p:txBody>
      </p:sp>
      <p:sp>
        <p:nvSpPr>
          <p:cNvPr id="123" name="Google Shape;123;p23"/>
          <p:cNvSpPr/>
          <p:nvPr/>
        </p:nvSpPr>
        <p:spPr>
          <a:xfrm>
            <a:off x="457200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3"/>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User will be able to see the days of the current week</a:t>
            </a:r>
            <a:endParaRPr/>
          </a:p>
          <a:p>
            <a:pPr marL="0" lvl="0" indent="0" algn="l" rtl="0">
              <a:spcBef>
                <a:spcPts val="1600"/>
              </a:spcBef>
              <a:spcAft>
                <a:spcPts val="1600"/>
              </a:spcAft>
              <a:buNone/>
            </a:pPr>
            <a:r>
              <a:rPr lang="en"/>
              <a:t>Events on each day listed</a:t>
            </a:r>
            <a:endParaRPr/>
          </a:p>
        </p:txBody>
      </p:sp>
      <p:pic>
        <p:nvPicPr>
          <p:cNvPr id="125" name="Google Shape;125;p23"/>
          <p:cNvPicPr preferRelativeResize="0"/>
          <p:nvPr/>
        </p:nvPicPr>
        <p:blipFill>
          <a:blip r:embed="rId5">
            <a:alphaModFix/>
          </a:blip>
          <a:stretch>
            <a:fillRect/>
          </a:stretch>
        </p:blipFill>
        <p:spPr>
          <a:xfrm>
            <a:off x="4852475" y="595145"/>
            <a:ext cx="4011050" cy="3953214"/>
          </a:xfrm>
          <a:prstGeom prst="rect">
            <a:avLst/>
          </a:prstGeom>
          <a:noFill/>
          <a:ln>
            <a:noFill/>
          </a:ln>
        </p:spPr>
      </p:pic>
      <p:pic>
        <p:nvPicPr>
          <p:cNvPr id="2" name="Audio 1">
            <a:hlinkClick r:id="" action="ppaction://media"/>
            <a:extLst>
              <a:ext uri="{FF2B5EF4-FFF2-40B4-BE49-F238E27FC236}">
                <a16:creationId xmlns:a16="http://schemas.microsoft.com/office/drawing/2014/main" id="{31665CA9-BB1F-4715-86F4-26136D42D8E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7342"/>
    </mc:Choice>
    <mc:Fallback xmlns="">
      <p:transition spd="slow" advTm="73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24"/>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Daily View</a:t>
            </a:r>
            <a:endParaRPr/>
          </a:p>
        </p:txBody>
      </p:sp>
      <p:sp>
        <p:nvSpPr>
          <p:cNvPr id="131" name="Google Shape;131;p24"/>
          <p:cNvSpPr/>
          <p:nvPr/>
        </p:nvSpPr>
        <p:spPr>
          <a:xfrm>
            <a:off x="457200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4"/>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User will be able to see the events in a given day</a:t>
            </a:r>
            <a:endParaRPr/>
          </a:p>
        </p:txBody>
      </p:sp>
      <p:pic>
        <p:nvPicPr>
          <p:cNvPr id="133" name="Google Shape;133;p24"/>
          <p:cNvPicPr preferRelativeResize="0"/>
          <p:nvPr/>
        </p:nvPicPr>
        <p:blipFill>
          <a:blip r:embed="rId5">
            <a:alphaModFix/>
          </a:blip>
          <a:stretch>
            <a:fillRect/>
          </a:stretch>
        </p:blipFill>
        <p:spPr>
          <a:xfrm>
            <a:off x="4852475" y="595125"/>
            <a:ext cx="4011050" cy="3953246"/>
          </a:xfrm>
          <a:prstGeom prst="rect">
            <a:avLst/>
          </a:prstGeom>
          <a:noFill/>
          <a:ln>
            <a:noFill/>
          </a:ln>
        </p:spPr>
      </p:pic>
      <p:pic>
        <p:nvPicPr>
          <p:cNvPr id="2" name="Audio 1">
            <a:hlinkClick r:id="" action="ppaction://media"/>
            <a:extLst>
              <a:ext uri="{FF2B5EF4-FFF2-40B4-BE49-F238E27FC236}">
                <a16:creationId xmlns:a16="http://schemas.microsoft.com/office/drawing/2014/main" id="{28165ACC-F246-4D94-9F90-372F9369523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5359"/>
    </mc:Choice>
    <mc:Fallback xmlns="">
      <p:transition spd="slow" advTm="53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25"/>
          <p:cNvSpPr/>
          <p:nvPr/>
        </p:nvSpPr>
        <p:spPr>
          <a:xfrm>
            <a:off x="3042325" y="0"/>
            <a:ext cx="61017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5"/>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Add Event</a:t>
            </a:r>
            <a:endParaRPr/>
          </a:p>
        </p:txBody>
      </p:sp>
      <p:sp>
        <p:nvSpPr>
          <p:cNvPr id="140" name="Google Shape;140;p25"/>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400"/>
              <a:t>User will be able to add an event in CalTool</a:t>
            </a:r>
            <a:endParaRPr sz="1400"/>
          </a:p>
        </p:txBody>
      </p:sp>
      <p:pic>
        <p:nvPicPr>
          <p:cNvPr id="141" name="Google Shape;141;p25"/>
          <p:cNvPicPr preferRelativeResize="0"/>
          <p:nvPr/>
        </p:nvPicPr>
        <p:blipFill>
          <a:blip r:embed="rId5">
            <a:alphaModFix/>
          </a:blip>
          <a:stretch>
            <a:fillRect/>
          </a:stretch>
        </p:blipFill>
        <p:spPr>
          <a:xfrm>
            <a:off x="3321225" y="459025"/>
            <a:ext cx="5435226" cy="4265650"/>
          </a:xfrm>
          <a:prstGeom prst="rect">
            <a:avLst/>
          </a:prstGeom>
          <a:noFill/>
          <a:ln>
            <a:noFill/>
          </a:ln>
        </p:spPr>
      </p:pic>
      <p:pic>
        <p:nvPicPr>
          <p:cNvPr id="2" name="Audio 1">
            <a:hlinkClick r:id="" action="ppaction://media"/>
            <a:extLst>
              <a:ext uri="{FF2B5EF4-FFF2-40B4-BE49-F238E27FC236}">
                <a16:creationId xmlns:a16="http://schemas.microsoft.com/office/drawing/2014/main" id="{85DD48C0-A511-432D-87E6-65BDDE3CABD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2582"/>
    </mc:Choice>
    <mc:Fallback xmlns="">
      <p:transition spd="slow" advTm="225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26"/>
          <p:cNvSpPr/>
          <p:nvPr/>
        </p:nvSpPr>
        <p:spPr>
          <a:xfrm>
            <a:off x="3414400" y="0"/>
            <a:ext cx="57297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6"/>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Add Weekly Event</a:t>
            </a:r>
            <a:endParaRPr/>
          </a:p>
        </p:txBody>
      </p:sp>
      <p:sp>
        <p:nvSpPr>
          <p:cNvPr id="148" name="Google Shape;148;p26"/>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400"/>
              <a:t>The user will be able to add a weekly event in CalTool</a:t>
            </a:r>
            <a:endParaRPr sz="1400"/>
          </a:p>
        </p:txBody>
      </p:sp>
      <p:pic>
        <p:nvPicPr>
          <p:cNvPr id="149" name="Google Shape;149;p26"/>
          <p:cNvPicPr preferRelativeResize="0"/>
          <p:nvPr/>
        </p:nvPicPr>
        <p:blipFill>
          <a:blip r:embed="rId5">
            <a:alphaModFix/>
          </a:blip>
          <a:stretch>
            <a:fillRect/>
          </a:stretch>
        </p:blipFill>
        <p:spPr>
          <a:xfrm>
            <a:off x="3749725" y="461963"/>
            <a:ext cx="5105400" cy="4219575"/>
          </a:xfrm>
          <a:prstGeom prst="rect">
            <a:avLst/>
          </a:prstGeom>
          <a:noFill/>
          <a:ln>
            <a:noFill/>
          </a:ln>
        </p:spPr>
      </p:pic>
      <p:pic>
        <p:nvPicPr>
          <p:cNvPr id="2" name="Audio 1">
            <a:hlinkClick r:id="" action="ppaction://media"/>
            <a:extLst>
              <a:ext uri="{FF2B5EF4-FFF2-40B4-BE49-F238E27FC236}">
                <a16:creationId xmlns:a16="http://schemas.microsoft.com/office/drawing/2014/main" id="{8DAD8646-5468-4B05-969C-E65F815ADD4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0559"/>
    </mc:Choice>
    <mc:Fallback xmlns="">
      <p:transition spd="slow" advTm="105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7"/>
          <p:cNvSpPr/>
          <p:nvPr/>
        </p:nvSpPr>
        <p:spPr>
          <a:xfrm>
            <a:off x="3414400" y="0"/>
            <a:ext cx="57297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Edit and Delete Event(s)</a:t>
            </a:r>
            <a:endParaRPr/>
          </a:p>
        </p:txBody>
      </p:sp>
      <p:sp>
        <p:nvSpPr>
          <p:cNvPr id="156" name="Google Shape;156;p2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400"/>
              <a:t>The user will have the ability to view dates and select certain events. Within this view they will have the option to either delete and event or edit an event. Editing an event includes: altering days, changing length of event, and moving events.</a:t>
            </a:r>
            <a:endParaRPr sz="1400"/>
          </a:p>
        </p:txBody>
      </p:sp>
      <p:pic>
        <p:nvPicPr>
          <p:cNvPr id="157" name="Google Shape;157;p27"/>
          <p:cNvPicPr preferRelativeResize="0"/>
          <p:nvPr/>
        </p:nvPicPr>
        <p:blipFill>
          <a:blip r:embed="rId5">
            <a:alphaModFix/>
          </a:blip>
          <a:stretch>
            <a:fillRect/>
          </a:stretch>
        </p:blipFill>
        <p:spPr>
          <a:xfrm>
            <a:off x="3916400" y="152400"/>
            <a:ext cx="4862150" cy="4838701"/>
          </a:xfrm>
          <a:prstGeom prst="rect">
            <a:avLst/>
          </a:prstGeom>
          <a:noFill/>
          <a:ln>
            <a:noFill/>
          </a:ln>
        </p:spPr>
      </p:pic>
      <p:pic>
        <p:nvPicPr>
          <p:cNvPr id="2" name="Audio 1">
            <a:hlinkClick r:id="" action="ppaction://media"/>
            <a:extLst>
              <a:ext uri="{FF2B5EF4-FFF2-40B4-BE49-F238E27FC236}">
                <a16:creationId xmlns:a16="http://schemas.microsoft.com/office/drawing/2014/main" id="{1A3D0C8F-2EBC-48B9-8F08-E49721CD75A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0393"/>
    </mc:Choice>
    <mc:Fallback xmlns="">
      <p:transition spd="slow" advTm="303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28"/>
          <p:cNvSpPr/>
          <p:nvPr/>
        </p:nvSpPr>
        <p:spPr>
          <a:xfrm>
            <a:off x="3064225" y="0"/>
            <a:ext cx="60798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8"/>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Event Alert</a:t>
            </a:r>
            <a:endParaRPr/>
          </a:p>
        </p:txBody>
      </p:sp>
      <p:sp>
        <p:nvSpPr>
          <p:cNvPr id="164" name="Google Shape;164;p28"/>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CalTool will alert the user with a notification of an event with its included details of the event</a:t>
            </a:r>
            <a:endParaRPr/>
          </a:p>
        </p:txBody>
      </p:sp>
      <p:pic>
        <p:nvPicPr>
          <p:cNvPr id="165" name="Google Shape;165;p28"/>
          <p:cNvPicPr preferRelativeResize="0"/>
          <p:nvPr/>
        </p:nvPicPr>
        <p:blipFill>
          <a:blip r:embed="rId5">
            <a:alphaModFix/>
          </a:blip>
          <a:stretch>
            <a:fillRect/>
          </a:stretch>
        </p:blipFill>
        <p:spPr>
          <a:xfrm>
            <a:off x="3213300" y="450912"/>
            <a:ext cx="5655551" cy="4241675"/>
          </a:xfrm>
          <a:prstGeom prst="rect">
            <a:avLst/>
          </a:prstGeom>
          <a:noFill/>
          <a:ln>
            <a:noFill/>
          </a:ln>
        </p:spPr>
      </p:pic>
      <p:pic>
        <p:nvPicPr>
          <p:cNvPr id="2" name="Audio 1">
            <a:hlinkClick r:id="" action="ppaction://media"/>
            <a:extLst>
              <a:ext uri="{FF2B5EF4-FFF2-40B4-BE49-F238E27FC236}">
                <a16:creationId xmlns:a16="http://schemas.microsoft.com/office/drawing/2014/main" id="{12844EA1-4451-4555-95A9-392DBCE156E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0125"/>
    </mc:Choice>
    <mc:Fallback xmlns="">
      <p:transition spd="slow" advTm="301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29"/>
          <p:cNvSpPr/>
          <p:nvPr/>
        </p:nvSpPr>
        <p:spPr>
          <a:xfrm>
            <a:off x="3202825" y="0"/>
            <a:ext cx="59412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300"/>
              <a:t>Check Time Conflict</a:t>
            </a:r>
            <a:endParaRPr sz="2300"/>
          </a:p>
        </p:txBody>
      </p:sp>
      <p:sp>
        <p:nvSpPr>
          <p:cNvPr id="172" name="Google Shape;172;p2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CalTool will also check added events from the user to detect any overlap or conflicts with the user’s added events.</a:t>
            </a:r>
            <a:endParaRPr/>
          </a:p>
        </p:txBody>
      </p:sp>
      <p:pic>
        <p:nvPicPr>
          <p:cNvPr id="173" name="Google Shape;173;p29"/>
          <p:cNvPicPr preferRelativeResize="0"/>
          <p:nvPr/>
        </p:nvPicPr>
        <p:blipFill>
          <a:blip r:embed="rId5">
            <a:alphaModFix/>
          </a:blip>
          <a:stretch>
            <a:fillRect/>
          </a:stretch>
        </p:blipFill>
        <p:spPr>
          <a:xfrm>
            <a:off x="3521950" y="573774"/>
            <a:ext cx="5141200" cy="3995974"/>
          </a:xfrm>
          <a:prstGeom prst="rect">
            <a:avLst/>
          </a:prstGeom>
          <a:noFill/>
          <a:ln>
            <a:noFill/>
          </a:ln>
        </p:spPr>
      </p:pic>
      <p:pic>
        <p:nvPicPr>
          <p:cNvPr id="2" name="Audio 1">
            <a:hlinkClick r:id="" action="ppaction://media"/>
            <a:extLst>
              <a:ext uri="{FF2B5EF4-FFF2-40B4-BE49-F238E27FC236}">
                <a16:creationId xmlns:a16="http://schemas.microsoft.com/office/drawing/2014/main" id="{0A7A6D9D-C003-4294-8302-5689277789A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0395"/>
    </mc:Choice>
    <mc:Fallback xmlns="">
      <p:transition spd="slow" advTm="203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30"/>
          <p:cNvSpPr/>
          <p:nvPr/>
        </p:nvSpPr>
        <p:spPr>
          <a:xfrm>
            <a:off x="3119700" y="0"/>
            <a:ext cx="60243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0"/>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Add/Delete Event Categories</a:t>
            </a:r>
            <a:endParaRPr/>
          </a:p>
        </p:txBody>
      </p:sp>
      <p:sp>
        <p:nvSpPr>
          <p:cNvPr id="180" name="Google Shape;180;p30"/>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User will be able to add categories after checking if the category has been added previously. If a duplicate event is created the user is notified of a duplicate category. User also has the option to remove/delete the category.</a:t>
            </a:r>
            <a:endParaRPr/>
          </a:p>
        </p:txBody>
      </p:sp>
      <p:pic>
        <p:nvPicPr>
          <p:cNvPr id="181" name="Google Shape;181;p30"/>
          <p:cNvPicPr preferRelativeResize="0"/>
          <p:nvPr/>
        </p:nvPicPr>
        <p:blipFill>
          <a:blip r:embed="rId5">
            <a:alphaModFix/>
          </a:blip>
          <a:stretch>
            <a:fillRect/>
          </a:stretch>
        </p:blipFill>
        <p:spPr>
          <a:xfrm>
            <a:off x="3272100" y="152400"/>
            <a:ext cx="5519834" cy="4838700"/>
          </a:xfrm>
          <a:prstGeom prst="rect">
            <a:avLst/>
          </a:prstGeom>
          <a:noFill/>
          <a:ln>
            <a:noFill/>
          </a:ln>
        </p:spPr>
      </p:pic>
      <p:pic>
        <p:nvPicPr>
          <p:cNvPr id="2" name="Audio 1">
            <a:hlinkClick r:id="" action="ppaction://media"/>
            <a:extLst>
              <a:ext uri="{FF2B5EF4-FFF2-40B4-BE49-F238E27FC236}">
                <a16:creationId xmlns:a16="http://schemas.microsoft.com/office/drawing/2014/main" id="{BDAE750C-86FB-41FB-91BB-AD860F3D0BC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0949"/>
    </mc:Choice>
    <mc:Fallback xmlns="">
      <p:transition spd="slow" advTm="209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31"/>
          <p:cNvSpPr/>
          <p:nvPr/>
        </p:nvSpPr>
        <p:spPr>
          <a:xfrm>
            <a:off x="3035025" y="0"/>
            <a:ext cx="61092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31"/>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Color Mark Events</a:t>
            </a:r>
            <a:endParaRPr/>
          </a:p>
        </p:txBody>
      </p:sp>
      <p:sp>
        <p:nvSpPr>
          <p:cNvPr id="188" name="Google Shape;188;p31"/>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User will be able to mark events by their priority</a:t>
            </a:r>
            <a:endParaRPr/>
          </a:p>
        </p:txBody>
      </p:sp>
      <p:pic>
        <p:nvPicPr>
          <p:cNvPr id="189" name="Google Shape;189;p31"/>
          <p:cNvPicPr preferRelativeResize="0"/>
          <p:nvPr/>
        </p:nvPicPr>
        <p:blipFill>
          <a:blip r:embed="rId5">
            <a:alphaModFix/>
          </a:blip>
          <a:stretch>
            <a:fillRect/>
          </a:stretch>
        </p:blipFill>
        <p:spPr>
          <a:xfrm>
            <a:off x="3220675" y="559838"/>
            <a:ext cx="5719500" cy="4023815"/>
          </a:xfrm>
          <a:prstGeom prst="rect">
            <a:avLst/>
          </a:prstGeom>
          <a:noFill/>
          <a:ln>
            <a:noFill/>
          </a:ln>
        </p:spPr>
      </p:pic>
      <p:pic>
        <p:nvPicPr>
          <p:cNvPr id="2" name="Audio 1">
            <a:hlinkClick r:id="" action="ppaction://media"/>
            <a:extLst>
              <a:ext uri="{FF2B5EF4-FFF2-40B4-BE49-F238E27FC236}">
                <a16:creationId xmlns:a16="http://schemas.microsoft.com/office/drawing/2014/main" id="{178491F3-D0F0-4F0F-983A-6868773432C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9037"/>
    </mc:Choice>
    <mc:Fallback xmlns="">
      <p:transition spd="slow" advTm="190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4"/>
          <p:cNvSpPr txBox="1">
            <a:spLocks noGrp="1"/>
          </p:cNvSpPr>
          <p:nvPr>
            <p:ph type="title"/>
          </p:nvPr>
        </p:nvSpPr>
        <p:spPr>
          <a:xfrm>
            <a:off x="311700" y="148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Deliverable 1 Presentation Agenda</a:t>
            </a:r>
            <a:endParaRPr/>
          </a:p>
        </p:txBody>
      </p:sp>
      <p:sp>
        <p:nvSpPr>
          <p:cNvPr id="66" name="Google Shape;66;p14"/>
          <p:cNvSpPr txBox="1">
            <a:spLocks noGrp="1"/>
          </p:cNvSpPr>
          <p:nvPr>
            <p:ph type="body" idx="1"/>
          </p:nvPr>
        </p:nvSpPr>
        <p:spPr>
          <a:xfrm>
            <a:off x="311700" y="819000"/>
            <a:ext cx="8520600" cy="41130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AutoNum type="arabicPeriod"/>
            </a:pPr>
            <a:r>
              <a:rPr lang="en"/>
              <a:t>Team Introduction</a:t>
            </a:r>
            <a:endParaRPr/>
          </a:p>
          <a:p>
            <a:pPr marL="457200" lvl="0" indent="-342900" algn="l" rtl="0">
              <a:spcBef>
                <a:spcPts val="0"/>
              </a:spcBef>
              <a:spcAft>
                <a:spcPts val="0"/>
              </a:spcAft>
              <a:buSzPts val="1800"/>
              <a:buAutoNum type="arabicPeriod"/>
            </a:pPr>
            <a:r>
              <a:rPr lang="en"/>
              <a:t>Initial Project “CalTool” Ideas</a:t>
            </a:r>
            <a:endParaRPr/>
          </a:p>
          <a:p>
            <a:pPr marL="457200" lvl="0" indent="-342900" algn="l" rtl="0">
              <a:spcBef>
                <a:spcPts val="0"/>
              </a:spcBef>
              <a:spcAft>
                <a:spcPts val="0"/>
              </a:spcAft>
              <a:buSzPts val="1800"/>
              <a:buAutoNum type="arabicPeriod"/>
            </a:pPr>
            <a:r>
              <a:rPr lang="en"/>
              <a:t>Software Process Model</a:t>
            </a:r>
            <a:endParaRPr/>
          </a:p>
          <a:p>
            <a:pPr marL="457200" lvl="0" indent="-342900" algn="l" rtl="0">
              <a:spcBef>
                <a:spcPts val="0"/>
              </a:spcBef>
              <a:spcAft>
                <a:spcPts val="0"/>
              </a:spcAft>
              <a:buSzPts val="1800"/>
              <a:buAutoNum type="arabicPeriod"/>
            </a:pPr>
            <a:r>
              <a:rPr lang="en"/>
              <a:t>Requirements</a:t>
            </a:r>
            <a:endParaRPr/>
          </a:p>
          <a:p>
            <a:pPr marL="457200" lvl="0" indent="-342900" algn="l" rtl="0">
              <a:spcBef>
                <a:spcPts val="0"/>
              </a:spcBef>
              <a:spcAft>
                <a:spcPts val="0"/>
              </a:spcAft>
              <a:buSzPts val="1800"/>
              <a:buAutoNum type="arabicPeriod"/>
            </a:pPr>
            <a:r>
              <a:rPr lang="en"/>
              <a:t>Diagrams</a:t>
            </a:r>
            <a:endParaRPr/>
          </a:p>
          <a:p>
            <a:pPr marL="914400" lvl="1" indent="-317500" algn="l" rtl="0">
              <a:spcBef>
                <a:spcPts val="0"/>
              </a:spcBef>
              <a:spcAft>
                <a:spcPts val="0"/>
              </a:spcAft>
              <a:buSzPts val="1400"/>
              <a:buAutoNum type="alphaLcPeriod"/>
            </a:pPr>
            <a:r>
              <a:rPr lang="en"/>
              <a:t>Use Case Diagram</a:t>
            </a:r>
            <a:endParaRPr/>
          </a:p>
          <a:p>
            <a:pPr marL="914400" lvl="1" indent="-317500" algn="l" rtl="0">
              <a:spcBef>
                <a:spcPts val="0"/>
              </a:spcBef>
              <a:spcAft>
                <a:spcPts val="0"/>
              </a:spcAft>
              <a:buSzPts val="1400"/>
              <a:buAutoNum type="alphaLcPeriod"/>
            </a:pPr>
            <a:r>
              <a:rPr lang="en"/>
              <a:t>Sequence Diagrams</a:t>
            </a:r>
            <a:endParaRPr/>
          </a:p>
          <a:p>
            <a:pPr marL="914400" lvl="1" indent="-317500" algn="l" rtl="0">
              <a:spcBef>
                <a:spcPts val="0"/>
              </a:spcBef>
              <a:spcAft>
                <a:spcPts val="0"/>
              </a:spcAft>
              <a:buSzPts val="1400"/>
              <a:buAutoNum type="alphaLcPeriod"/>
            </a:pPr>
            <a:r>
              <a:rPr lang="en"/>
              <a:t>Class Diagrams</a:t>
            </a:r>
            <a:endParaRPr/>
          </a:p>
          <a:p>
            <a:pPr marL="457200" lvl="0" indent="-342900" algn="l" rtl="0">
              <a:spcBef>
                <a:spcPts val="0"/>
              </a:spcBef>
              <a:spcAft>
                <a:spcPts val="0"/>
              </a:spcAft>
              <a:buSzPts val="1800"/>
              <a:buAutoNum type="arabicPeriod"/>
            </a:pPr>
            <a:r>
              <a:rPr lang="en"/>
              <a:t>Architectural Design</a:t>
            </a:r>
            <a:endParaRPr/>
          </a:p>
        </p:txBody>
      </p:sp>
      <p:pic>
        <p:nvPicPr>
          <p:cNvPr id="3" name="Audio 2">
            <a:hlinkClick r:id="" action="ppaction://media"/>
            <a:extLst>
              <a:ext uri="{FF2B5EF4-FFF2-40B4-BE49-F238E27FC236}">
                <a16:creationId xmlns:a16="http://schemas.microsoft.com/office/drawing/2014/main" id="{2C390E23-E90A-4810-BFAF-8E90A5C1B50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8732"/>
    </mc:Choice>
    <mc:Fallback xmlns="">
      <p:transition spd="slow" advTm="187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32"/>
          <p:cNvSpPr/>
          <p:nvPr/>
        </p:nvSpPr>
        <p:spPr>
          <a:xfrm>
            <a:off x="2896400" y="0"/>
            <a:ext cx="62478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2"/>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Special Holiday Mark</a:t>
            </a:r>
            <a:endParaRPr/>
          </a:p>
        </p:txBody>
      </p:sp>
      <p:sp>
        <p:nvSpPr>
          <p:cNvPr id="196" name="Google Shape;196;p32"/>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Holidays will have different event colors along with its listed details</a:t>
            </a:r>
            <a:endParaRPr/>
          </a:p>
        </p:txBody>
      </p:sp>
      <p:pic>
        <p:nvPicPr>
          <p:cNvPr id="197" name="Google Shape;197;p32"/>
          <p:cNvPicPr preferRelativeResize="0"/>
          <p:nvPr/>
        </p:nvPicPr>
        <p:blipFill>
          <a:blip r:embed="rId5">
            <a:alphaModFix/>
          </a:blip>
          <a:stretch>
            <a:fillRect/>
          </a:stretch>
        </p:blipFill>
        <p:spPr>
          <a:xfrm>
            <a:off x="3183925" y="935638"/>
            <a:ext cx="5719500" cy="3272214"/>
          </a:xfrm>
          <a:prstGeom prst="rect">
            <a:avLst/>
          </a:prstGeom>
          <a:noFill/>
          <a:ln>
            <a:noFill/>
          </a:ln>
        </p:spPr>
      </p:pic>
      <p:pic>
        <p:nvPicPr>
          <p:cNvPr id="2" name="Audio 1">
            <a:hlinkClick r:id="" action="ppaction://media"/>
            <a:extLst>
              <a:ext uri="{FF2B5EF4-FFF2-40B4-BE49-F238E27FC236}">
                <a16:creationId xmlns:a16="http://schemas.microsoft.com/office/drawing/2014/main" id="{A4A47C0A-CB62-4172-A201-263F396C7A6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7242"/>
    </mc:Choice>
    <mc:Fallback xmlns="">
      <p:transition spd="slow" advTm="172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33"/>
          <p:cNvSpPr/>
          <p:nvPr/>
        </p:nvSpPr>
        <p:spPr>
          <a:xfrm>
            <a:off x="3056925" y="0"/>
            <a:ext cx="60873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3"/>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Zoom and Scroll</a:t>
            </a:r>
            <a:endParaRPr/>
          </a:p>
        </p:txBody>
      </p:sp>
      <p:sp>
        <p:nvSpPr>
          <p:cNvPr id="204" name="Google Shape;204;p33"/>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CalTool will allow the user to scroll past their events and calendar. Zoom support will also be included.</a:t>
            </a:r>
            <a:endParaRPr/>
          </a:p>
        </p:txBody>
      </p:sp>
      <p:pic>
        <p:nvPicPr>
          <p:cNvPr id="205" name="Google Shape;205;p33"/>
          <p:cNvPicPr preferRelativeResize="0"/>
          <p:nvPr/>
        </p:nvPicPr>
        <p:blipFill>
          <a:blip r:embed="rId5">
            <a:alphaModFix/>
          </a:blip>
          <a:stretch>
            <a:fillRect/>
          </a:stretch>
        </p:blipFill>
        <p:spPr>
          <a:xfrm>
            <a:off x="3272100" y="152400"/>
            <a:ext cx="5719500" cy="4766250"/>
          </a:xfrm>
          <a:prstGeom prst="rect">
            <a:avLst/>
          </a:prstGeom>
          <a:noFill/>
          <a:ln>
            <a:noFill/>
          </a:ln>
        </p:spPr>
      </p:pic>
      <p:pic>
        <p:nvPicPr>
          <p:cNvPr id="2" name="Audio 1">
            <a:hlinkClick r:id="" action="ppaction://media"/>
            <a:extLst>
              <a:ext uri="{FF2B5EF4-FFF2-40B4-BE49-F238E27FC236}">
                <a16:creationId xmlns:a16="http://schemas.microsoft.com/office/drawing/2014/main" id="{D4A134EF-6994-4399-948F-83FFC50E8E7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7377"/>
    </mc:Choice>
    <mc:Fallback xmlns="">
      <p:transition spd="slow" advTm="173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34"/>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Class Diagram</a:t>
            </a:r>
            <a:endParaRPr/>
          </a:p>
        </p:txBody>
      </p:sp>
      <p:sp>
        <p:nvSpPr>
          <p:cNvPr id="211" name="Google Shape;211;p34"/>
          <p:cNvSpPr/>
          <p:nvPr/>
        </p:nvSpPr>
        <p:spPr>
          <a:xfrm>
            <a:off x="3647875" y="0"/>
            <a:ext cx="54963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4"/>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//anything info we need to include</a:t>
            </a:r>
            <a:endParaRPr/>
          </a:p>
        </p:txBody>
      </p:sp>
      <p:pic>
        <p:nvPicPr>
          <p:cNvPr id="213" name="Google Shape;213;p34"/>
          <p:cNvPicPr preferRelativeResize="0"/>
          <p:nvPr/>
        </p:nvPicPr>
        <p:blipFill>
          <a:blip r:embed="rId5">
            <a:alphaModFix/>
          </a:blip>
          <a:stretch>
            <a:fillRect/>
          </a:stretch>
        </p:blipFill>
        <p:spPr>
          <a:xfrm>
            <a:off x="3849450" y="170400"/>
            <a:ext cx="5114853" cy="4802722"/>
          </a:xfrm>
          <a:prstGeom prst="rect">
            <a:avLst/>
          </a:prstGeom>
          <a:noFill/>
          <a:ln>
            <a:noFill/>
          </a:ln>
        </p:spPr>
      </p:pic>
      <p:pic>
        <p:nvPicPr>
          <p:cNvPr id="2" name="Audio 1">
            <a:hlinkClick r:id="" action="ppaction://media"/>
            <a:extLst>
              <a:ext uri="{FF2B5EF4-FFF2-40B4-BE49-F238E27FC236}">
                <a16:creationId xmlns:a16="http://schemas.microsoft.com/office/drawing/2014/main" id="{C1E3051F-A071-42BC-81F5-6D6997F1BF0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2348"/>
    </mc:Choice>
    <mc:Fallback xmlns="">
      <p:transition spd="slow" advTm="323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35"/>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Architectural Design: Model View Controller</a:t>
            </a:r>
            <a:endParaRPr/>
          </a:p>
        </p:txBody>
      </p:sp>
      <p:sp>
        <p:nvSpPr>
          <p:cNvPr id="219" name="Google Shape;219;p35"/>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t>Advantages for using the MVC Architectural Design :</a:t>
            </a:r>
            <a:endParaRPr sz="1400"/>
          </a:p>
          <a:p>
            <a:pPr marL="457200" lvl="0" indent="-317500" algn="l" rtl="0">
              <a:spcBef>
                <a:spcPts val="1600"/>
              </a:spcBef>
              <a:spcAft>
                <a:spcPts val="0"/>
              </a:spcAft>
              <a:buSzPts val="1400"/>
              <a:buChar char="●"/>
            </a:pPr>
            <a:r>
              <a:rPr lang="en" sz="1400"/>
              <a:t>Data can be manipulated in various ways to the view which interacts with the data aspect</a:t>
            </a:r>
            <a:endParaRPr sz="1400"/>
          </a:p>
          <a:p>
            <a:pPr marL="457200" lvl="0" indent="-317500" algn="l" rtl="0">
              <a:spcBef>
                <a:spcPts val="0"/>
              </a:spcBef>
              <a:spcAft>
                <a:spcPts val="0"/>
              </a:spcAft>
              <a:buSzPts val="1400"/>
              <a:buChar char="●"/>
            </a:pPr>
            <a:r>
              <a:rPr lang="en" sz="1400"/>
              <a:t>Support the presentation of our CalTool in different ways for various days/weeks/months with multiple events</a:t>
            </a:r>
            <a:endParaRPr sz="1400"/>
          </a:p>
          <a:p>
            <a:pPr marL="457200" lvl="0" indent="-317500" algn="l" rtl="0">
              <a:spcBef>
                <a:spcPts val="0"/>
              </a:spcBef>
              <a:spcAft>
                <a:spcPts val="0"/>
              </a:spcAft>
              <a:buSzPts val="1400"/>
              <a:buChar char="●"/>
            </a:pPr>
            <a:r>
              <a:rPr lang="en" sz="1400"/>
              <a:t>MVC is heavily used future exchanges and presentation of data are unknown</a:t>
            </a:r>
            <a:endParaRPr sz="1400"/>
          </a:p>
          <a:p>
            <a:pPr marL="457200" lvl="0" indent="-317500" algn="l" rtl="0">
              <a:spcBef>
                <a:spcPts val="0"/>
              </a:spcBef>
              <a:spcAft>
                <a:spcPts val="0"/>
              </a:spcAft>
              <a:buSzPts val="1400"/>
              <a:buChar char="●"/>
            </a:pPr>
            <a:r>
              <a:rPr lang="en" sz="1400"/>
              <a:t>Future development and alterations are easier</a:t>
            </a:r>
            <a:endParaRPr sz="1400"/>
          </a:p>
          <a:p>
            <a:pPr marL="457200" lvl="0" indent="-317500" algn="l" rtl="0">
              <a:spcBef>
                <a:spcPts val="0"/>
              </a:spcBef>
              <a:spcAft>
                <a:spcPts val="0"/>
              </a:spcAft>
              <a:buSzPts val="1400"/>
              <a:buChar char="●"/>
            </a:pPr>
            <a:r>
              <a:rPr lang="en" sz="1400"/>
              <a:t>Supports multiple views of the models for CalTool</a:t>
            </a:r>
            <a:endParaRPr sz="1400"/>
          </a:p>
          <a:p>
            <a:pPr marL="457200" lvl="0" indent="-317500" algn="l" rtl="0">
              <a:spcBef>
                <a:spcPts val="0"/>
              </a:spcBef>
              <a:spcAft>
                <a:spcPts val="0"/>
              </a:spcAft>
              <a:buSzPts val="1400"/>
              <a:buChar char="●"/>
            </a:pPr>
            <a:r>
              <a:rPr lang="en" sz="1400"/>
              <a:t>MVC facilitates good cohesion with alterations on the controller</a:t>
            </a:r>
            <a:endParaRPr sz="1400"/>
          </a:p>
          <a:p>
            <a:pPr marL="457200" lvl="0" indent="-317500" algn="l" rtl="0">
              <a:spcBef>
                <a:spcPts val="0"/>
              </a:spcBef>
              <a:spcAft>
                <a:spcPts val="0"/>
              </a:spcAft>
              <a:buSzPts val="1400"/>
              <a:buChar char="●"/>
            </a:pPr>
            <a:r>
              <a:rPr lang="en" sz="1400"/>
              <a:t>Separation of managements allows more flexibility with the MVC</a:t>
            </a:r>
            <a:endParaRPr sz="1400"/>
          </a:p>
          <a:p>
            <a:pPr marL="457200" lvl="0" indent="0" algn="l" rtl="0">
              <a:spcBef>
                <a:spcPts val="1600"/>
              </a:spcBef>
              <a:spcAft>
                <a:spcPts val="0"/>
              </a:spcAft>
              <a:buNone/>
            </a:pPr>
            <a:endParaRPr sz="1100"/>
          </a:p>
          <a:p>
            <a:pPr marL="0" lvl="0" indent="0" algn="l" rtl="0">
              <a:spcBef>
                <a:spcPts val="1600"/>
              </a:spcBef>
              <a:spcAft>
                <a:spcPts val="0"/>
              </a:spcAft>
              <a:buNone/>
            </a:pPr>
            <a:endParaRPr/>
          </a:p>
          <a:p>
            <a:pPr marL="0" lvl="0" indent="0" algn="l" rtl="0">
              <a:spcBef>
                <a:spcPts val="1600"/>
              </a:spcBef>
              <a:spcAft>
                <a:spcPts val="1600"/>
              </a:spcAft>
              <a:buNone/>
            </a:pPr>
            <a:endParaRPr/>
          </a:p>
        </p:txBody>
      </p:sp>
      <p:pic>
        <p:nvPicPr>
          <p:cNvPr id="2" name="Audio 1">
            <a:hlinkClick r:id="" action="ppaction://media"/>
            <a:extLst>
              <a:ext uri="{FF2B5EF4-FFF2-40B4-BE49-F238E27FC236}">
                <a16:creationId xmlns:a16="http://schemas.microsoft.com/office/drawing/2014/main" id="{9FC1583E-93D7-495E-BC09-5F286E7DC86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6649"/>
    </mc:Choice>
    <mc:Fallback xmlns="">
      <p:transition spd="slow" advTm="466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36"/>
          <p:cNvSpPr txBox="1">
            <a:spLocks noGrp="1"/>
          </p:cNvSpPr>
          <p:nvPr>
            <p:ph type="title"/>
          </p:nvPr>
        </p:nvSpPr>
        <p:spPr>
          <a:xfrm>
            <a:off x="311700" y="334800"/>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Model View Controller</a:t>
            </a:r>
            <a:endParaRPr/>
          </a:p>
        </p:txBody>
      </p:sp>
      <p:grpSp>
        <p:nvGrpSpPr>
          <p:cNvPr id="225" name="Google Shape;225;p36"/>
          <p:cNvGrpSpPr/>
          <p:nvPr/>
        </p:nvGrpSpPr>
        <p:grpSpPr>
          <a:xfrm>
            <a:off x="5377752" y="1408215"/>
            <a:ext cx="1798605" cy="1360982"/>
            <a:chOff x="5130375" y="2422675"/>
            <a:chExt cx="1332300" cy="914700"/>
          </a:xfrm>
        </p:grpSpPr>
        <p:sp>
          <p:nvSpPr>
            <p:cNvPr id="226" name="Google Shape;226;p36"/>
            <p:cNvSpPr/>
            <p:nvPr/>
          </p:nvSpPr>
          <p:spPr>
            <a:xfrm>
              <a:off x="5130375" y="2707675"/>
              <a:ext cx="1332300" cy="629700"/>
            </a:xfrm>
            <a:prstGeom prst="rect">
              <a:avLst/>
            </a:prstGeom>
            <a:solidFill>
              <a:srgbClr val="1B786E"/>
            </a:solidFill>
            <a:ln>
              <a:noFill/>
            </a:ln>
          </p:spPr>
          <p:txBody>
            <a:bodyPr spcFirstLastPara="1" wrap="square" lIns="91425" tIns="91425" rIns="91425" bIns="91425" anchor="t" anchorCtr="0">
              <a:noAutofit/>
            </a:bodyPr>
            <a:lstStyle/>
            <a:p>
              <a:pPr marL="91440" lvl="0" indent="-102870" algn="l" rtl="0">
                <a:spcBef>
                  <a:spcPts val="0"/>
                </a:spcBef>
                <a:spcAft>
                  <a:spcPts val="0"/>
                </a:spcAft>
                <a:buClr>
                  <a:srgbClr val="FFFFFF"/>
                </a:buClr>
                <a:buSzPts val="900"/>
                <a:buChar char="●"/>
              </a:pPr>
              <a:r>
                <a:rPr lang="en" sz="900">
                  <a:solidFill>
                    <a:srgbClr val="FFFFFF"/>
                  </a:solidFill>
                </a:rPr>
                <a:t>Renders model of view(s) (Daily, Weekly, Monthly)</a:t>
              </a:r>
              <a:endParaRPr sz="900">
                <a:solidFill>
                  <a:srgbClr val="FFFFFF"/>
                </a:solidFill>
              </a:endParaRPr>
            </a:p>
            <a:p>
              <a:pPr marL="91440" lvl="0" indent="-102870" algn="l" rtl="0">
                <a:spcBef>
                  <a:spcPts val="0"/>
                </a:spcBef>
                <a:spcAft>
                  <a:spcPts val="0"/>
                </a:spcAft>
                <a:buClr>
                  <a:srgbClr val="FFFFFF"/>
                </a:buClr>
                <a:buSzPts val="900"/>
                <a:buChar char="●"/>
              </a:pPr>
              <a:r>
                <a:rPr lang="en" sz="900">
                  <a:solidFill>
                    <a:srgbClr val="FFFFFF"/>
                  </a:solidFill>
                </a:rPr>
                <a:t>Requests updates on view(s) </a:t>
              </a:r>
              <a:r>
                <a:rPr lang="en" sz="900">
                  <a:solidFill>
                    <a:schemeClr val="lt1"/>
                  </a:solidFill>
                </a:rPr>
                <a:t>(Daily, Weekly, Monthly)</a:t>
              </a:r>
              <a:endParaRPr sz="900">
                <a:solidFill>
                  <a:srgbClr val="FFFFFF"/>
                </a:solidFill>
              </a:endParaRPr>
            </a:p>
            <a:p>
              <a:pPr marL="91440" lvl="0" indent="-102870" algn="l" rtl="0">
                <a:spcBef>
                  <a:spcPts val="0"/>
                </a:spcBef>
                <a:spcAft>
                  <a:spcPts val="0"/>
                </a:spcAft>
                <a:buClr>
                  <a:srgbClr val="FFFFFF"/>
                </a:buClr>
                <a:buSzPts val="900"/>
                <a:buChar char="●"/>
              </a:pPr>
              <a:r>
                <a:rPr lang="en" sz="900">
                  <a:solidFill>
                    <a:srgbClr val="FFFFFF"/>
                  </a:solidFill>
                </a:rPr>
                <a:t>Sends events to controller</a:t>
              </a:r>
              <a:endParaRPr sz="900">
                <a:solidFill>
                  <a:srgbClr val="FFFFFF"/>
                </a:solidFill>
              </a:endParaRPr>
            </a:p>
          </p:txBody>
        </p:sp>
        <p:sp>
          <p:nvSpPr>
            <p:cNvPr id="227" name="Google Shape;227;p36"/>
            <p:cNvSpPr/>
            <p:nvPr/>
          </p:nvSpPr>
          <p:spPr>
            <a:xfrm>
              <a:off x="5130375" y="2422675"/>
              <a:ext cx="1332300" cy="285000"/>
            </a:xfrm>
            <a:prstGeom prst="round1Rect">
              <a:avLst>
                <a:gd name="adj" fmla="val 50000"/>
              </a:avLst>
            </a:prstGeom>
            <a:solidFill>
              <a:srgbClr val="155B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800">
                  <a:solidFill>
                    <a:srgbClr val="FFFFFF"/>
                  </a:solidFill>
                  <a:latin typeface="Roboto"/>
                  <a:ea typeface="Roboto"/>
                  <a:cs typeface="Roboto"/>
                  <a:sym typeface="Roboto"/>
                </a:rPr>
                <a:t>View</a:t>
              </a:r>
              <a:endParaRPr sz="800">
                <a:solidFill>
                  <a:srgbClr val="FFFFFF"/>
                </a:solidFill>
              </a:endParaRPr>
            </a:p>
          </p:txBody>
        </p:sp>
      </p:grpSp>
      <p:grpSp>
        <p:nvGrpSpPr>
          <p:cNvPr id="228" name="Google Shape;228;p36"/>
          <p:cNvGrpSpPr/>
          <p:nvPr/>
        </p:nvGrpSpPr>
        <p:grpSpPr>
          <a:xfrm>
            <a:off x="1746028" y="1408230"/>
            <a:ext cx="1791544" cy="1308478"/>
            <a:chOff x="3798075" y="709250"/>
            <a:chExt cx="1332300" cy="914700"/>
          </a:xfrm>
        </p:grpSpPr>
        <p:sp>
          <p:nvSpPr>
            <p:cNvPr id="229" name="Google Shape;229;p36"/>
            <p:cNvSpPr/>
            <p:nvPr/>
          </p:nvSpPr>
          <p:spPr>
            <a:xfrm>
              <a:off x="3798075" y="994250"/>
              <a:ext cx="1332300" cy="629700"/>
            </a:xfrm>
            <a:prstGeom prst="rect">
              <a:avLst/>
            </a:prstGeom>
            <a:solidFill>
              <a:srgbClr val="1B786E"/>
            </a:solidFill>
            <a:ln>
              <a:noFill/>
            </a:ln>
          </p:spPr>
          <p:txBody>
            <a:bodyPr spcFirstLastPara="1" wrap="square" lIns="91425" tIns="91425" rIns="91425" bIns="91425" anchor="t" anchorCtr="0">
              <a:noAutofit/>
            </a:bodyPr>
            <a:lstStyle/>
            <a:p>
              <a:pPr marL="137160" lvl="0" indent="-102870" algn="l" rtl="0">
                <a:spcBef>
                  <a:spcPts val="0"/>
                </a:spcBef>
                <a:spcAft>
                  <a:spcPts val="0"/>
                </a:spcAft>
                <a:buClr>
                  <a:srgbClr val="FFFFFF"/>
                </a:buClr>
                <a:buSzPts val="900"/>
                <a:buChar char="●"/>
              </a:pPr>
              <a:r>
                <a:rPr lang="en" sz="900">
                  <a:solidFill>
                    <a:srgbClr val="FFFFFF"/>
                  </a:solidFill>
                </a:rPr>
                <a:t>Charts user activity to model updates</a:t>
              </a:r>
              <a:endParaRPr sz="900">
                <a:solidFill>
                  <a:srgbClr val="FFFFFF"/>
                </a:solidFill>
              </a:endParaRPr>
            </a:p>
            <a:p>
              <a:pPr marL="137160" lvl="0" indent="-102870" algn="l" rtl="0">
                <a:spcBef>
                  <a:spcPts val="0"/>
                </a:spcBef>
                <a:spcAft>
                  <a:spcPts val="0"/>
                </a:spcAft>
                <a:buClr>
                  <a:srgbClr val="FFFFFF"/>
                </a:buClr>
                <a:buSzPts val="900"/>
                <a:buChar char="●"/>
              </a:pPr>
              <a:r>
                <a:rPr lang="en" sz="900">
                  <a:solidFill>
                    <a:srgbClr val="FFFFFF"/>
                  </a:solidFill>
                </a:rPr>
                <a:t>Selects View for feedback</a:t>
              </a:r>
              <a:endParaRPr sz="900">
                <a:solidFill>
                  <a:srgbClr val="FFFFFF"/>
                </a:solidFill>
              </a:endParaRPr>
            </a:p>
            <a:p>
              <a:pPr marL="137160" lvl="0" indent="-102870" algn="l" rtl="0">
                <a:spcBef>
                  <a:spcPts val="0"/>
                </a:spcBef>
                <a:spcAft>
                  <a:spcPts val="0"/>
                </a:spcAft>
                <a:buClr>
                  <a:srgbClr val="FFFFFF"/>
                </a:buClr>
                <a:buSzPts val="900"/>
                <a:buChar char="●"/>
              </a:pPr>
              <a:r>
                <a:rPr lang="en" sz="900">
                  <a:solidFill>
                    <a:srgbClr val="FFFFFF"/>
                  </a:solidFill>
                </a:rPr>
                <a:t>Determines application operations</a:t>
              </a:r>
              <a:endParaRPr sz="900">
                <a:solidFill>
                  <a:srgbClr val="FFFFFF"/>
                </a:solidFill>
              </a:endParaRPr>
            </a:p>
          </p:txBody>
        </p:sp>
        <p:sp>
          <p:nvSpPr>
            <p:cNvPr id="230" name="Google Shape;230;p36"/>
            <p:cNvSpPr/>
            <p:nvPr/>
          </p:nvSpPr>
          <p:spPr>
            <a:xfrm>
              <a:off x="3798075" y="709250"/>
              <a:ext cx="1332300" cy="285000"/>
            </a:xfrm>
            <a:prstGeom prst="round1Rect">
              <a:avLst>
                <a:gd name="adj" fmla="val 50000"/>
              </a:avLst>
            </a:prstGeom>
            <a:solidFill>
              <a:srgbClr val="155B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800">
                  <a:solidFill>
                    <a:srgbClr val="FFFFFF"/>
                  </a:solidFill>
                  <a:latin typeface="Roboto"/>
                  <a:ea typeface="Roboto"/>
                  <a:cs typeface="Roboto"/>
                  <a:sym typeface="Roboto"/>
                </a:rPr>
                <a:t>Controller</a:t>
              </a:r>
              <a:endParaRPr sz="800">
                <a:solidFill>
                  <a:srgbClr val="FFFFFF"/>
                </a:solidFill>
              </a:endParaRPr>
            </a:p>
          </p:txBody>
        </p:sp>
      </p:grpSp>
      <p:grpSp>
        <p:nvGrpSpPr>
          <p:cNvPr id="231" name="Google Shape;231;p36"/>
          <p:cNvGrpSpPr/>
          <p:nvPr/>
        </p:nvGrpSpPr>
        <p:grpSpPr>
          <a:xfrm>
            <a:off x="3537573" y="3330499"/>
            <a:ext cx="1840173" cy="1335188"/>
            <a:chOff x="2465775" y="2422675"/>
            <a:chExt cx="1332300" cy="914700"/>
          </a:xfrm>
        </p:grpSpPr>
        <p:sp>
          <p:nvSpPr>
            <p:cNvPr id="232" name="Google Shape;232;p36"/>
            <p:cNvSpPr/>
            <p:nvPr/>
          </p:nvSpPr>
          <p:spPr>
            <a:xfrm>
              <a:off x="2465775" y="2707675"/>
              <a:ext cx="1332300" cy="629700"/>
            </a:xfrm>
            <a:prstGeom prst="rect">
              <a:avLst/>
            </a:prstGeom>
            <a:solidFill>
              <a:srgbClr val="1B786E"/>
            </a:solidFill>
            <a:ln>
              <a:noFill/>
            </a:ln>
          </p:spPr>
          <p:txBody>
            <a:bodyPr spcFirstLastPara="1" wrap="square" lIns="91425" tIns="91425" rIns="91425" bIns="91425" anchor="t" anchorCtr="0">
              <a:noAutofit/>
            </a:bodyPr>
            <a:lstStyle/>
            <a:p>
              <a:pPr marL="91440" lvl="0" indent="-102870" algn="l" rtl="0">
                <a:spcBef>
                  <a:spcPts val="0"/>
                </a:spcBef>
                <a:spcAft>
                  <a:spcPts val="0"/>
                </a:spcAft>
                <a:buClr>
                  <a:srgbClr val="FFFFFF"/>
                </a:buClr>
                <a:buSzPts val="900"/>
                <a:buChar char="●"/>
              </a:pPr>
              <a:r>
                <a:rPr lang="en" sz="900">
                  <a:solidFill>
                    <a:srgbClr val="FFFFFF"/>
                  </a:solidFill>
                </a:rPr>
                <a:t>Expresses application’s state</a:t>
              </a:r>
              <a:endParaRPr sz="900">
                <a:solidFill>
                  <a:srgbClr val="FFFFFF"/>
                </a:solidFill>
              </a:endParaRPr>
            </a:p>
            <a:p>
              <a:pPr marL="91440" lvl="0" indent="-102870" algn="l" rtl="0">
                <a:spcBef>
                  <a:spcPts val="0"/>
                </a:spcBef>
                <a:spcAft>
                  <a:spcPts val="0"/>
                </a:spcAft>
                <a:buClr>
                  <a:srgbClr val="FFFFFF"/>
                </a:buClr>
                <a:buSzPts val="900"/>
                <a:buChar char="●"/>
              </a:pPr>
              <a:r>
                <a:rPr lang="en" sz="900">
                  <a:solidFill>
                    <a:srgbClr val="FFFFFF"/>
                  </a:solidFill>
                </a:rPr>
                <a:t>Responds to updates/changes made</a:t>
              </a:r>
              <a:endParaRPr sz="900">
                <a:solidFill>
                  <a:srgbClr val="FFFFFF"/>
                </a:solidFill>
              </a:endParaRPr>
            </a:p>
            <a:p>
              <a:pPr marL="91440" lvl="0" indent="-102870" algn="l" rtl="0">
                <a:spcBef>
                  <a:spcPts val="0"/>
                </a:spcBef>
                <a:spcAft>
                  <a:spcPts val="0"/>
                </a:spcAft>
                <a:buClr>
                  <a:srgbClr val="FFFFFF"/>
                </a:buClr>
                <a:buSzPts val="900"/>
                <a:buChar char="●"/>
              </a:pPr>
              <a:r>
                <a:rPr lang="en" sz="900">
                  <a:solidFill>
                    <a:srgbClr val="FFFFFF"/>
                  </a:solidFill>
                </a:rPr>
                <a:t>Notifies user of changes made</a:t>
              </a:r>
              <a:endParaRPr sz="900">
                <a:solidFill>
                  <a:srgbClr val="FFFFFF"/>
                </a:solidFill>
              </a:endParaRPr>
            </a:p>
          </p:txBody>
        </p:sp>
        <p:sp>
          <p:nvSpPr>
            <p:cNvPr id="233" name="Google Shape;233;p36"/>
            <p:cNvSpPr/>
            <p:nvPr/>
          </p:nvSpPr>
          <p:spPr>
            <a:xfrm>
              <a:off x="2465775" y="2422675"/>
              <a:ext cx="1332300" cy="285000"/>
            </a:xfrm>
            <a:prstGeom prst="round1Rect">
              <a:avLst>
                <a:gd name="adj" fmla="val 50000"/>
              </a:avLst>
            </a:prstGeom>
            <a:solidFill>
              <a:srgbClr val="155B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800">
                  <a:solidFill>
                    <a:srgbClr val="FFFFFF"/>
                  </a:solidFill>
                  <a:latin typeface="Roboto"/>
                  <a:ea typeface="Roboto"/>
                  <a:cs typeface="Roboto"/>
                  <a:sym typeface="Roboto"/>
                </a:rPr>
                <a:t>Model</a:t>
              </a:r>
              <a:endParaRPr sz="800">
                <a:solidFill>
                  <a:srgbClr val="FFFFFF"/>
                </a:solidFill>
              </a:endParaRPr>
            </a:p>
          </p:txBody>
        </p:sp>
      </p:grpSp>
      <p:sp>
        <p:nvSpPr>
          <p:cNvPr id="234" name="Google Shape;234;p36"/>
          <p:cNvSpPr/>
          <p:nvPr/>
        </p:nvSpPr>
        <p:spPr>
          <a:xfrm>
            <a:off x="3549025" y="1550400"/>
            <a:ext cx="1840200" cy="1323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6"/>
          <p:cNvSpPr/>
          <p:nvPr/>
        </p:nvSpPr>
        <p:spPr>
          <a:xfrm>
            <a:off x="3545800" y="2535000"/>
            <a:ext cx="1840200" cy="132300"/>
          </a:xfrm>
          <a:prstGeom prst="lef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6"/>
          <p:cNvSpPr/>
          <p:nvPr/>
        </p:nvSpPr>
        <p:spPr>
          <a:xfrm rot="10800000">
            <a:off x="5393425" y="2769000"/>
            <a:ext cx="1168200" cy="1896900"/>
          </a:xfrm>
          <a:prstGeom prst="bentArrow">
            <a:avLst>
              <a:gd name="adj1" fmla="val 4826"/>
              <a:gd name="adj2" fmla="val 10240"/>
              <a:gd name="adj3" fmla="val 9843"/>
              <a:gd name="adj4" fmla="val 22899"/>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6"/>
          <p:cNvSpPr/>
          <p:nvPr/>
        </p:nvSpPr>
        <p:spPr>
          <a:xfrm rot="-10798816" flipH="1">
            <a:off x="1785525" y="2726242"/>
            <a:ext cx="1741500" cy="1939500"/>
          </a:xfrm>
          <a:prstGeom prst="bentArrow">
            <a:avLst>
              <a:gd name="adj1" fmla="val 2954"/>
              <a:gd name="adj2" fmla="val 6543"/>
              <a:gd name="adj3" fmla="val 6753"/>
              <a:gd name="adj4" fmla="val 18986"/>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6"/>
          <p:cNvSpPr/>
          <p:nvPr/>
        </p:nvSpPr>
        <p:spPr>
          <a:xfrm rot="5400000" flipH="1">
            <a:off x="5351550" y="2814175"/>
            <a:ext cx="870900" cy="797400"/>
          </a:xfrm>
          <a:prstGeom prst="bentArrow">
            <a:avLst>
              <a:gd name="adj1" fmla="val 6003"/>
              <a:gd name="adj2" fmla="val 11904"/>
              <a:gd name="adj3" fmla="val 14750"/>
              <a:gd name="adj4" fmla="val 14296"/>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6"/>
          <p:cNvSpPr txBox="1"/>
          <p:nvPr/>
        </p:nvSpPr>
        <p:spPr>
          <a:xfrm>
            <a:off x="4018525" y="1337400"/>
            <a:ext cx="901200" cy="345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latin typeface="Old Standard TT"/>
                <a:ea typeface="Old Standard TT"/>
                <a:cs typeface="Old Standard TT"/>
                <a:sym typeface="Old Standard TT"/>
              </a:rPr>
              <a:t>View Selection</a:t>
            </a:r>
            <a:endParaRPr sz="800">
              <a:latin typeface="Old Standard TT"/>
              <a:ea typeface="Old Standard TT"/>
              <a:cs typeface="Old Standard TT"/>
              <a:sym typeface="Old Standard TT"/>
            </a:endParaRPr>
          </a:p>
        </p:txBody>
      </p:sp>
      <p:sp>
        <p:nvSpPr>
          <p:cNvPr id="240" name="Google Shape;240;p36"/>
          <p:cNvSpPr txBox="1"/>
          <p:nvPr/>
        </p:nvSpPr>
        <p:spPr>
          <a:xfrm>
            <a:off x="4007063" y="2333950"/>
            <a:ext cx="901200" cy="345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latin typeface="Old Standard TT"/>
                <a:ea typeface="Old Standard TT"/>
                <a:cs typeface="Old Standard TT"/>
                <a:sym typeface="Old Standard TT"/>
              </a:rPr>
              <a:t>User Events</a:t>
            </a:r>
            <a:endParaRPr sz="800">
              <a:latin typeface="Old Standard TT"/>
              <a:ea typeface="Old Standard TT"/>
              <a:cs typeface="Old Standard TT"/>
              <a:sym typeface="Old Standard TT"/>
            </a:endParaRPr>
          </a:p>
        </p:txBody>
      </p:sp>
      <p:sp>
        <p:nvSpPr>
          <p:cNvPr id="241" name="Google Shape;241;p36"/>
          <p:cNvSpPr txBox="1"/>
          <p:nvPr/>
        </p:nvSpPr>
        <p:spPr>
          <a:xfrm>
            <a:off x="873763" y="3330500"/>
            <a:ext cx="901200" cy="345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latin typeface="Old Standard TT"/>
                <a:ea typeface="Old Standard TT"/>
                <a:cs typeface="Old Standard TT"/>
                <a:sym typeface="Old Standard TT"/>
              </a:rPr>
              <a:t>State Change</a:t>
            </a:r>
            <a:endParaRPr sz="800">
              <a:latin typeface="Old Standard TT"/>
              <a:ea typeface="Old Standard TT"/>
              <a:cs typeface="Old Standard TT"/>
              <a:sym typeface="Old Standard TT"/>
            </a:endParaRPr>
          </a:p>
        </p:txBody>
      </p:sp>
      <p:sp>
        <p:nvSpPr>
          <p:cNvPr id="242" name="Google Shape;242;p36"/>
          <p:cNvSpPr txBox="1"/>
          <p:nvPr/>
        </p:nvSpPr>
        <p:spPr>
          <a:xfrm>
            <a:off x="6577288" y="3330500"/>
            <a:ext cx="901200" cy="345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latin typeface="Old Standard TT"/>
                <a:ea typeface="Old Standard TT"/>
                <a:cs typeface="Old Standard TT"/>
                <a:sym typeface="Old Standard TT"/>
              </a:rPr>
              <a:t>State Query</a:t>
            </a:r>
            <a:endParaRPr sz="800">
              <a:latin typeface="Old Standard TT"/>
              <a:ea typeface="Old Standard TT"/>
              <a:cs typeface="Old Standard TT"/>
              <a:sym typeface="Old Standard TT"/>
            </a:endParaRPr>
          </a:p>
        </p:txBody>
      </p:sp>
      <p:sp>
        <p:nvSpPr>
          <p:cNvPr id="243" name="Google Shape;243;p36"/>
          <p:cNvSpPr txBox="1"/>
          <p:nvPr/>
        </p:nvSpPr>
        <p:spPr>
          <a:xfrm>
            <a:off x="5017500" y="2943050"/>
            <a:ext cx="1168200" cy="21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latin typeface="Old Standard TT"/>
                <a:ea typeface="Old Standard TT"/>
                <a:cs typeface="Old Standard TT"/>
                <a:sym typeface="Old Standard TT"/>
              </a:rPr>
              <a:t>Change Notification</a:t>
            </a:r>
            <a:endParaRPr sz="800">
              <a:latin typeface="Old Standard TT"/>
              <a:ea typeface="Old Standard TT"/>
              <a:cs typeface="Old Standard TT"/>
              <a:sym typeface="Old Standard TT"/>
            </a:endParaRPr>
          </a:p>
        </p:txBody>
      </p:sp>
      <p:pic>
        <p:nvPicPr>
          <p:cNvPr id="2" name="Audio 1">
            <a:hlinkClick r:id="" action="ppaction://media"/>
            <a:extLst>
              <a:ext uri="{FF2B5EF4-FFF2-40B4-BE49-F238E27FC236}">
                <a16:creationId xmlns:a16="http://schemas.microsoft.com/office/drawing/2014/main" id="{9DFA1BDE-3F4F-4FCD-A43E-8C9755E922B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3688"/>
    </mc:Choice>
    <mc:Fallback xmlns="">
      <p:transition spd="slow" advTm="336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37"/>
          <p:cNvSpPr txBox="1">
            <a:spLocks noGrp="1"/>
          </p:cNvSpPr>
          <p:nvPr>
            <p:ph type="title"/>
          </p:nvPr>
        </p:nvSpPr>
        <p:spPr>
          <a:xfrm>
            <a:off x="490250" y="526350"/>
            <a:ext cx="5604000" cy="409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Deliverable 2</a:t>
            </a:r>
            <a:endParaRPr/>
          </a:p>
        </p:txBody>
      </p:sp>
      <p:pic>
        <p:nvPicPr>
          <p:cNvPr id="2" name="Audio 1">
            <a:hlinkClick r:id="" action="ppaction://media"/>
            <a:extLst>
              <a:ext uri="{FF2B5EF4-FFF2-40B4-BE49-F238E27FC236}">
                <a16:creationId xmlns:a16="http://schemas.microsoft.com/office/drawing/2014/main" id="{EC5C34D5-D8F0-4D15-AC4E-4F4047C5723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115"/>
    </mc:Choice>
    <mc:Fallback xmlns="">
      <p:transition spd="slow" advTm="41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Google Shape;253;p38"/>
          <p:cNvSpPr txBox="1">
            <a:spLocks noGrp="1"/>
          </p:cNvSpPr>
          <p:nvPr>
            <p:ph type="title"/>
          </p:nvPr>
        </p:nvSpPr>
        <p:spPr>
          <a:xfrm>
            <a:off x="311700" y="137700"/>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Project Scheduling</a:t>
            </a:r>
            <a:endParaRPr/>
          </a:p>
        </p:txBody>
      </p:sp>
      <p:graphicFrame>
        <p:nvGraphicFramePr>
          <p:cNvPr id="254" name="Google Shape;254;p38"/>
          <p:cNvGraphicFramePr/>
          <p:nvPr>
            <p:extLst>
              <p:ext uri="{D42A27DB-BD31-4B8C-83A1-F6EECF244321}">
                <p14:modId xmlns:p14="http://schemas.microsoft.com/office/powerpoint/2010/main" val="1970482264"/>
              </p:ext>
            </p:extLst>
          </p:nvPr>
        </p:nvGraphicFramePr>
        <p:xfrm>
          <a:off x="267163" y="831025"/>
          <a:ext cx="8609675" cy="4175460"/>
        </p:xfrm>
        <a:graphic>
          <a:graphicData uri="http://schemas.openxmlformats.org/drawingml/2006/table">
            <a:tbl>
              <a:tblPr>
                <a:noFill/>
                <a:tableStyleId>{4ED50A0C-DAC1-4715-A7E0-EB1A95E67B6D}</a:tableStyleId>
              </a:tblPr>
              <a:tblGrid>
                <a:gridCol w="2925150">
                  <a:extLst>
                    <a:ext uri="{9D8B030D-6E8A-4147-A177-3AD203B41FA5}">
                      <a16:colId xmlns:a16="http://schemas.microsoft.com/office/drawing/2014/main" val="20000"/>
                    </a:ext>
                  </a:extLst>
                </a:gridCol>
                <a:gridCol w="1823575">
                  <a:extLst>
                    <a:ext uri="{9D8B030D-6E8A-4147-A177-3AD203B41FA5}">
                      <a16:colId xmlns:a16="http://schemas.microsoft.com/office/drawing/2014/main" val="20001"/>
                    </a:ext>
                  </a:extLst>
                </a:gridCol>
                <a:gridCol w="1451700">
                  <a:extLst>
                    <a:ext uri="{9D8B030D-6E8A-4147-A177-3AD203B41FA5}">
                      <a16:colId xmlns:a16="http://schemas.microsoft.com/office/drawing/2014/main" val="20002"/>
                    </a:ext>
                  </a:extLst>
                </a:gridCol>
                <a:gridCol w="2409250">
                  <a:extLst>
                    <a:ext uri="{9D8B030D-6E8A-4147-A177-3AD203B41FA5}">
                      <a16:colId xmlns:a16="http://schemas.microsoft.com/office/drawing/2014/main" val="20003"/>
                    </a:ext>
                  </a:extLst>
                </a:gridCol>
              </a:tblGrid>
              <a:tr h="381000">
                <a:tc>
                  <a:txBody>
                    <a:bodyPr/>
                    <a:lstStyle/>
                    <a:p>
                      <a:pPr marL="0" lvl="0" indent="0" algn="l" rtl="0">
                        <a:spcBef>
                          <a:spcPts val="0"/>
                        </a:spcBef>
                        <a:spcAft>
                          <a:spcPts val="0"/>
                        </a:spcAft>
                        <a:buNone/>
                      </a:pPr>
                      <a:r>
                        <a:rPr lang="en"/>
                        <a:t>Task</a:t>
                      </a:r>
                      <a:endParaRPr/>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a:t>Effort (Person Days)</a:t>
                      </a:r>
                      <a:endParaRPr/>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a:t>Duration (Days)</a:t>
                      </a:r>
                      <a:endParaRPr/>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a:t>Dependencies</a:t>
                      </a:r>
                      <a:endParaRPr/>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a:t>T1 Build Monthly.java </a:t>
                      </a:r>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dirty="0"/>
                        <a:t>3</a:t>
                      </a:r>
                      <a:endParaRPr dirty="0"/>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a:t>T2 Build Weekly.java</a:t>
                      </a:r>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dirty="0"/>
                        <a:t>2</a:t>
                      </a:r>
                      <a:endParaRPr dirty="0"/>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a:t>T1 (M1)</a:t>
                      </a:r>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a:t>T3 Build Daily.java</a:t>
                      </a:r>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dirty="0"/>
                        <a:t>2</a:t>
                      </a:r>
                      <a:endParaRPr dirty="0"/>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a:t>T1 (M2)</a:t>
                      </a:r>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
                        <a:t>T4 Build Main.java</a:t>
                      </a:r>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a:t>2</a:t>
                      </a:r>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a:t>T1, T2, T3 (M4)</a:t>
                      </a:r>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extLst>
                  <a:ext uri="{0D108BD9-81ED-4DB2-BD59-A6C34878D82A}">
                    <a16:rowId xmlns:a16="http://schemas.microsoft.com/office/drawing/2014/main" val="10004"/>
                  </a:ext>
                </a:extLst>
              </a:tr>
              <a:tr h="381000">
                <a:tc>
                  <a:txBody>
                    <a:bodyPr/>
                    <a:lstStyle/>
                    <a:p>
                      <a:pPr marL="0" lvl="0" indent="0" algn="l" rtl="0">
                        <a:spcBef>
                          <a:spcPts val="0"/>
                        </a:spcBef>
                        <a:spcAft>
                          <a:spcPts val="0"/>
                        </a:spcAft>
                        <a:buNone/>
                      </a:pPr>
                      <a:r>
                        <a:rPr lang="en"/>
                        <a:t>T5 Build GUI (view.java)</a:t>
                      </a:r>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a:t>3</a:t>
                      </a:r>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a:t>T1, T4 (M5)</a:t>
                      </a:r>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extLst>
                  <a:ext uri="{0D108BD9-81ED-4DB2-BD59-A6C34878D82A}">
                    <a16:rowId xmlns:a16="http://schemas.microsoft.com/office/drawing/2014/main" val="10005"/>
                  </a:ext>
                </a:extLst>
              </a:tr>
              <a:tr h="381000">
                <a:tc>
                  <a:txBody>
                    <a:bodyPr/>
                    <a:lstStyle/>
                    <a:p>
                      <a:pPr marL="0" lvl="0" indent="0" algn="l" rtl="0">
                        <a:spcBef>
                          <a:spcPts val="0"/>
                        </a:spcBef>
                        <a:spcAft>
                          <a:spcPts val="0"/>
                        </a:spcAft>
                        <a:buNone/>
                      </a:pPr>
                      <a:r>
                        <a:rPr lang="en"/>
                        <a:t>T6 Build JUnit Class</a:t>
                      </a:r>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a:t>2</a:t>
                      </a:r>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a:t>T1, T2, T3, T4 (M6)</a:t>
                      </a:r>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extLst>
                  <a:ext uri="{0D108BD9-81ED-4DB2-BD59-A6C34878D82A}">
                    <a16:rowId xmlns:a16="http://schemas.microsoft.com/office/drawing/2014/main" val="10006"/>
                  </a:ext>
                </a:extLst>
              </a:tr>
              <a:tr h="381000">
                <a:tc>
                  <a:txBody>
                    <a:bodyPr/>
                    <a:lstStyle/>
                    <a:p>
                      <a:pPr marL="0" lvl="0" indent="0" algn="l" rtl="0">
                        <a:spcBef>
                          <a:spcPts val="0"/>
                        </a:spcBef>
                        <a:spcAft>
                          <a:spcPts val="0"/>
                        </a:spcAft>
                        <a:buNone/>
                      </a:pPr>
                      <a:r>
                        <a:rPr lang="en"/>
                        <a:t>T7 Write Deliverable 2 Document</a:t>
                      </a:r>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a:t>3</a:t>
                      </a:r>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a:t>4</a:t>
                      </a:r>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extLst>
                  <a:ext uri="{0D108BD9-81ED-4DB2-BD59-A6C34878D82A}">
                    <a16:rowId xmlns:a16="http://schemas.microsoft.com/office/drawing/2014/main" val="10007"/>
                  </a:ext>
                </a:extLst>
              </a:tr>
              <a:tr h="381000">
                <a:tc>
                  <a:txBody>
                    <a:bodyPr/>
                    <a:lstStyle/>
                    <a:p>
                      <a:pPr marL="0" lvl="0" indent="0" algn="l" rtl="0">
                        <a:spcBef>
                          <a:spcPts val="0"/>
                        </a:spcBef>
                        <a:spcAft>
                          <a:spcPts val="0"/>
                        </a:spcAft>
                        <a:buNone/>
                      </a:pPr>
                      <a:r>
                        <a:rPr lang="en"/>
                        <a:t>T8 Create Slide Presentation</a:t>
                      </a:r>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a:t>2</a:t>
                      </a:r>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a:t>3</a:t>
                      </a:r>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a:t>T7 (M3)</a:t>
                      </a:r>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extLst>
                  <a:ext uri="{0D108BD9-81ED-4DB2-BD59-A6C34878D82A}">
                    <a16:rowId xmlns:a16="http://schemas.microsoft.com/office/drawing/2014/main" val="10008"/>
                  </a:ext>
                </a:extLst>
              </a:tr>
              <a:tr h="381000">
                <a:tc>
                  <a:txBody>
                    <a:bodyPr/>
                    <a:lstStyle/>
                    <a:p>
                      <a:pPr marL="0" lvl="0" indent="0" algn="l" rtl="0">
                        <a:spcBef>
                          <a:spcPts val="0"/>
                        </a:spcBef>
                        <a:spcAft>
                          <a:spcPts val="0"/>
                        </a:spcAft>
                        <a:buNone/>
                      </a:pPr>
                      <a:r>
                        <a:rPr lang="en"/>
                        <a:t>T9 Record Presentation</a:t>
                      </a:r>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a:t>2</a:t>
                      </a:r>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dirty="0"/>
                        <a:t>T1, T2, T3, T4, T5, T6, T8 (M7)</a:t>
                      </a:r>
                      <a:endParaRPr dirty="0"/>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extLst>
                  <a:ext uri="{0D108BD9-81ED-4DB2-BD59-A6C34878D82A}">
                    <a16:rowId xmlns:a16="http://schemas.microsoft.com/office/drawing/2014/main" val="10009"/>
                  </a:ext>
                </a:extLst>
              </a:tr>
            </a:tbl>
          </a:graphicData>
        </a:graphic>
      </p:graphicFrame>
      <p:pic>
        <p:nvPicPr>
          <p:cNvPr id="2" name="Audio 1">
            <a:hlinkClick r:id="" action="ppaction://media"/>
            <a:extLst>
              <a:ext uri="{FF2B5EF4-FFF2-40B4-BE49-F238E27FC236}">
                <a16:creationId xmlns:a16="http://schemas.microsoft.com/office/drawing/2014/main" id="{FA733C2A-71B3-4C88-BFBE-8EFE82CF5A8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9511"/>
    </mc:Choice>
    <mc:Fallback xmlns="">
      <p:transition spd="slow" advTm="295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39"/>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Project Scheduling</a:t>
            </a:r>
            <a:endParaRPr/>
          </a:p>
        </p:txBody>
      </p:sp>
      <p:pic>
        <p:nvPicPr>
          <p:cNvPr id="260" name="Google Shape;260;p39"/>
          <p:cNvPicPr preferRelativeResize="0"/>
          <p:nvPr/>
        </p:nvPicPr>
        <p:blipFill>
          <a:blip r:embed="rId5">
            <a:alphaModFix/>
          </a:blip>
          <a:stretch>
            <a:fillRect/>
          </a:stretch>
        </p:blipFill>
        <p:spPr>
          <a:xfrm>
            <a:off x="833650" y="1171600"/>
            <a:ext cx="7476712" cy="3603974"/>
          </a:xfrm>
          <a:prstGeom prst="rect">
            <a:avLst/>
          </a:prstGeom>
          <a:noFill/>
          <a:ln>
            <a:noFill/>
          </a:ln>
        </p:spPr>
      </p:pic>
      <p:pic>
        <p:nvPicPr>
          <p:cNvPr id="2" name="Audio 1">
            <a:hlinkClick r:id="" action="ppaction://media"/>
            <a:extLst>
              <a:ext uri="{FF2B5EF4-FFF2-40B4-BE49-F238E27FC236}">
                <a16:creationId xmlns:a16="http://schemas.microsoft.com/office/drawing/2014/main" id="{921B2595-2D56-4258-A6EF-988BD2B6F4C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5176"/>
    </mc:Choice>
    <mc:Fallback xmlns="">
      <p:transition spd="slow" advTm="151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40"/>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Cost, Effort, and Price Estimation</a:t>
            </a:r>
            <a:endParaRPr/>
          </a:p>
        </p:txBody>
      </p:sp>
      <p:sp>
        <p:nvSpPr>
          <p:cNvPr id="266" name="Google Shape;266;p40"/>
          <p:cNvSpPr txBox="1">
            <a:spLocks noGrp="1"/>
          </p:cNvSpPr>
          <p:nvPr>
            <p:ph type="body" idx="1"/>
          </p:nvPr>
        </p:nvSpPr>
        <p:spPr>
          <a:xfrm>
            <a:off x="311700" y="1196652"/>
            <a:ext cx="8520600" cy="339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Cost </a:t>
            </a:r>
            <a:r>
              <a:rPr lang="en" dirty="0"/>
              <a:t>- $24,780</a:t>
            </a:r>
            <a:endParaRPr dirty="0"/>
          </a:p>
          <a:p>
            <a:pPr marL="0" lvl="0" indent="0" algn="l" rtl="0">
              <a:spcBef>
                <a:spcPts val="1600"/>
              </a:spcBef>
              <a:spcAft>
                <a:spcPts val="0"/>
              </a:spcAft>
              <a:buNone/>
            </a:pPr>
            <a:r>
              <a:rPr lang="en" b="1" dirty="0"/>
              <a:t>Effort </a:t>
            </a:r>
            <a:r>
              <a:rPr lang="en" dirty="0"/>
              <a:t>– 9.231 person-weeks</a:t>
            </a:r>
            <a:endParaRPr dirty="0"/>
          </a:p>
          <a:p>
            <a:pPr marL="0" lvl="0" indent="0" algn="l" rtl="0">
              <a:spcBef>
                <a:spcPts val="1600"/>
              </a:spcBef>
              <a:spcAft>
                <a:spcPts val="0"/>
              </a:spcAft>
              <a:buNone/>
            </a:pPr>
            <a:r>
              <a:rPr lang="en" b="1" dirty="0"/>
              <a:t>Price Estimation </a:t>
            </a:r>
            <a:r>
              <a:rPr lang="en" dirty="0"/>
              <a:t>- $0.00</a:t>
            </a:r>
            <a:endParaRPr dirty="0"/>
          </a:p>
          <a:p>
            <a:pPr marL="457200" lvl="0" indent="-342900" algn="l" rtl="0">
              <a:spcBef>
                <a:spcPts val="1600"/>
              </a:spcBef>
              <a:spcAft>
                <a:spcPts val="0"/>
              </a:spcAft>
              <a:buSzPts val="1800"/>
              <a:buChar char="●"/>
            </a:pPr>
            <a:r>
              <a:rPr lang="en" dirty="0"/>
              <a:t>To compete with other calendar apps CalTool will be free</a:t>
            </a:r>
            <a:endParaRPr dirty="0"/>
          </a:p>
          <a:p>
            <a:pPr marL="457200" lvl="0" indent="-342900" algn="l" rtl="0">
              <a:spcBef>
                <a:spcPts val="0"/>
              </a:spcBef>
              <a:spcAft>
                <a:spcPts val="0"/>
              </a:spcAft>
              <a:buSzPts val="1800"/>
              <a:buChar char="●"/>
            </a:pPr>
            <a:r>
              <a:rPr lang="en" dirty="0"/>
              <a:t>Source of revenue, advertisements</a:t>
            </a:r>
            <a:endParaRPr dirty="0"/>
          </a:p>
          <a:p>
            <a:pPr marL="914400" lvl="1" indent="-317500" algn="l" rtl="0">
              <a:spcBef>
                <a:spcPts val="0"/>
              </a:spcBef>
              <a:spcAft>
                <a:spcPts val="0"/>
              </a:spcAft>
              <a:buSzPts val="1400"/>
              <a:buChar char="○"/>
            </a:pPr>
            <a:r>
              <a:rPr lang="en" dirty="0"/>
              <a:t>If each ad gained $0.01, and 1,000,000 people saw a single ad, we would gain $10,000</a:t>
            </a:r>
            <a:endParaRPr dirty="0"/>
          </a:p>
          <a:p>
            <a:pPr marL="914400" lvl="1" indent="-317500" algn="l" rtl="0">
              <a:spcBef>
                <a:spcPts val="0"/>
              </a:spcBef>
              <a:spcAft>
                <a:spcPts val="0"/>
              </a:spcAft>
              <a:buSzPts val="1400"/>
              <a:buChar char="○"/>
            </a:pPr>
            <a:r>
              <a:rPr lang="en" dirty="0"/>
              <a:t>If each of the 1,000,000 people saw 3 ads, we would gain $30,000</a:t>
            </a:r>
            <a:endParaRPr dirty="0"/>
          </a:p>
        </p:txBody>
      </p:sp>
      <p:pic>
        <p:nvPicPr>
          <p:cNvPr id="2" name="Audio 1">
            <a:hlinkClick r:id="" action="ppaction://media"/>
            <a:extLst>
              <a:ext uri="{FF2B5EF4-FFF2-40B4-BE49-F238E27FC236}">
                <a16:creationId xmlns:a16="http://schemas.microsoft.com/office/drawing/2014/main" id="{58B66F2C-0E9F-4C9B-AEE6-2D2BC0BF972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9930"/>
    </mc:Choice>
    <mc:Fallback xmlns="">
      <p:transition spd="slow" advTm="399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41"/>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Estimated Costs</a:t>
            </a:r>
            <a:endParaRPr/>
          </a:p>
        </p:txBody>
      </p:sp>
      <p:sp>
        <p:nvSpPr>
          <p:cNvPr id="272" name="Google Shape;272;p41"/>
          <p:cNvSpPr txBox="1">
            <a:spLocks noGrp="1"/>
          </p:cNvSpPr>
          <p:nvPr>
            <p:ph type="body" idx="1"/>
          </p:nvPr>
        </p:nvSpPr>
        <p:spPr>
          <a:xfrm>
            <a:off x="310896" y="1171600"/>
            <a:ext cx="8520600" cy="3397200"/>
          </a:xfrm>
          <a:prstGeom prst="rect">
            <a:avLst/>
          </a:prstGeom>
        </p:spPr>
        <p:txBody>
          <a:bodyPr spcFirstLastPara="1" wrap="square" lIns="0" tIns="0" rIns="91425" bIns="0" anchor="t" anchorCtr="0">
            <a:noAutofit/>
          </a:bodyPr>
          <a:lstStyle/>
          <a:p>
            <a:pPr marL="0" lvl="0" indent="0" algn="l" rtl="0">
              <a:lnSpc>
                <a:spcPct val="100000"/>
              </a:lnSpc>
              <a:spcBef>
                <a:spcPts val="0"/>
              </a:spcBef>
              <a:spcAft>
                <a:spcPts val="0"/>
              </a:spcAft>
              <a:buNone/>
            </a:pPr>
            <a:r>
              <a:rPr lang="en" sz="1600" dirty="0"/>
              <a:t>Hardware Products:</a:t>
            </a:r>
            <a:endParaRPr sz="1600" dirty="0"/>
          </a:p>
          <a:p>
            <a:pPr marL="457200" lvl="0" indent="-330200" algn="l" rtl="0">
              <a:lnSpc>
                <a:spcPct val="100000"/>
              </a:lnSpc>
              <a:spcBef>
                <a:spcPts val="0"/>
              </a:spcBef>
              <a:spcAft>
                <a:spcPts val="0"/>
              </a:spcAft>
              <a:buSzPts val="1600"/>
              <a:buChar char="●"/>
            </a:pPr>
            <a:r>
              <a:rPr lang="en" sz="1600" dirty="0"/>
              <a:t>3 Developers and each need a computer</a:t>
            </a:r>
            <a:endParaRPr sz="1600" dirty="0"/>
          </a:p>
          <a:p>
            <a:pPr marL="457200" lvl="0" indent="-330200" algn="l" rtl="0">
              <a:lnSpc>
                <a:spcPct val="100000"/>
              </a:lnSpc>
              <a:spcBef>
                <a:spcPts val="0"/>
              </a:spcBef>
              <a:spcAft>
                <a:spcPts val="0"/>
              </a:spcAft>
              <a:buSzPts val="1600"/>
              <a:buChar char="●"/>
            </a:pPr>
            <a:r>
              <a:rPr lang="en" sz="1600" dirty="0"/>
              <a:t>Cost of Computer - $600</a:t>
            </a:r>
            <a:endParaRPr sz="1600" dirty="0"/>
          </a:p>
          <a:p>
            <a:pPr marL="457200" lvl="0" indent="-330200" algn="l" rtl="0">
              <a:lnSpc>
                <a:spcPct val="100000"/>
              </a:lnSpc>
              <a:spcBef>
                <a:spcPts val="0"/>
              </a:spcBef>
              <a:spcAft>
                <a:spcPts val="0"/>
              </a:spcAft>
              <a:buSzPts val="1600"/>
              <a:buChar char="●"/>
            </a:pPr>
            <a:r>
              <a:rPr lang="en" sz="1600" dirty="0"/>
              <a:t>Server not needed, store data on client</a:t>
            </a:r>
            <a:endParaRPr sz="1600" dirty="0"/>
          </a:p>
          <a:p>
            <a:pPr marL="457200" lvl="0" indent="-330200" algn="l" rtl="0">
              <a:lnSpc>
                <a:spcPct val="100000"/>
              </a:lnSpc>
              <a:spcBef>
                <a:spcPts val="0"/>
              </a:spcBef>
              <a:spcAft>
                <a:spcPts val="0"/>
              </a:spcAft>
              <a:buSzPts val="1600"/>
              <a:buChar char="●"/>
            </a:pPr>
            <a:r>
              <a:rPr lang="en" sz="1600" b="1" dirty="0"/>
              <a:t>Cost of Hardware</a:t>
            </a:r>
            <a:r>
              <a:rPr lang="en" sz="1600" dirty="0"/>
              <a:t> - $1,800</a:t>
            </a:r>
            <a:endParaRPr sz="1600" dirty="0"/>
          </a:p>
          <a:p>
            <a:pPr marL="0" lvl="0" indent="0" algn="l" rtl="0">
              <a:lnSpc>
                <a:spcPct val="100000"/>
              </a:lnSpc>
              <a:spcBef>
                <a:spcPts val="0"/>
              </a:spcBef>
              <a:spcAft>
                <a:spcPts val="0"/>
              </a:spcAft>
              <a:buNone/>
            </a:pPr>
            <a:endParaRPr sz="1600" dirty="0"/>
          </a:p>
          <a:p>
            <a:pPr marL="0" lvl="0" indent="0" algn="l" rtl="0">
              <a:lnSpc>
                <a:spcPct val="100000"/>
              </a:lnSpc>
              <a:spcBef>
                <a:spcPts val="0"/>
              </a:spcBef>
              <a:spcAft>
                <a:spcPts val="0"/>
              </a:spcAft>
              <a:buNone/>
            </a:pPr>
            <a:r>
              <a:rPr lang="en" sz="1600" dirty="0"/>
              <a:t>Software:</a:t>
            </a:r>
            <a:endParaRPr sz="1600" dirty="0"/>
          </a:p>
          <a:p>
            <a:pPr marL="457200" lvl="0" indent="-330200" algn="l" rtl="0">
              <a:lnSpc>
                <a:spcPct val="100000"/>
              </a:lnSpc>
              <a:spcBef>
                <a:spcPts val="0"/>
              </a:spcBef>
              <a:spcAft>
                <a:spcPts val="0"/>
              </a:spcAft>
              <a:buSzPts val="1600"/>
              <a:buChar char="●"/>
            </a:pPr>
            <a:r>
              <a:rPr lang="en" sz="1600" dirty="0"/>
              <a:t>Java has a GNU GPL licence, thus free to use and distribute</a:t>
            </a:r>
            <a:endParaRPr sz="1600" dirty="0"/>
          </a:p>
          <a:p>
            <a:pPr marL="457200" lvl="0" indent="-330200" algn="l" rtl="0">
              <a:lnSpc>
                <a:spcPct val="100000"/>
              </a:lnSpc>
              <a:spcBef>
                <a:spcPts val="0"/>
              </a:spcBef>
              <a:spcAft>
                <a:spcPts val="0"/>
              </a:spcAft>
              <a:buSzPts val="1600"/>
              <a:buChar char="●"/>
            </a:pPr>
            <a:r>
              <a:rPr lang="en" sz="1600" b="1" dirty="0"/>
              <a:t>Cost of Software</a:t>
            </a:r>
            <a:r>
              <a:rPr lang="en" sz="1600" dirty="0"/>
              <a:t> - $0.00</a:t>
            </a:r>
            <a:endParaRPr sz="1600" dirty="0"/>
          </a:p>
          <a:p>
            <a:pPr marL="0" lvl="0" indent="0" algn="l" rtl="0">
              <a:lnSpc>
                <a:spcPct val="100000"/>
              </a:lnSpc>
              <a:spcBef>
                <a:spcPts val="0"/>
              </a:spcBef>
              <a:spcAft>
                <a:spcPts val="0"/>
              </a:spcAft>
              <a:buNone/>
            </a:pPr>
            <a:endParaRPr sz="1600" dirty="0"/>
          </a:p>
          <a:p>
            <a:pPr marL="0" lvl="0" indent="0" algn="l" rtl="0">
              <a:lnSpc>
                <a:spcPct val="100000"/>
              </a:lnSpc>
              <a:spcBef>
                <a:spcPts val="0"/>
              </a:spcBef>
              <a:spcAft>
                <a:spcPts val="0"/>
              </a:spcAft>
              <a:buNone/>
            </a:pPr>
            <a:r>
              <a:rPr lang="en" sz="1600" dirty="0"/>
              <a:t>Personnel:</a:t>
            </a:r>
            <a:endParaRPr sz="1600" dirty="0"/>
          </a:p>
          <a:p>
            <a:pPr marL="457200" lvl="0" indent="-330200" algn="l" rtl="0">
              <a:spcBef>
                <a:spcPts val="0"/>
              </a:spcBef>
              <a:spcAft>
                <a:spcPts val="0"/>
              </a:spcAft>
              <a:buSzPts val="1600"/>
              <a:buChar char="●"/>
            </a:pPr>
            <a:r>
              <a:rPr lang="en" sz="1600" dirty="0"/>
              <a:t>7 people, no training needed, 2 weeks</a:t>
            </a:r>
            <a:endParaRPr sz="1600" dirty="0"/>
          </a:p>
          <a:p>
            <a:pPr marL="457200" lvl="0" indent="-330200" algn="l" rtl="0">
              <a:spcBef>
                <a:spcPts val="0"/>
              </a:spcBef>
              <a:spcAft>
                <a:spcPts val="0"/>
              </a:spcAft>
              <a:buSzPts val="1600"/>
              <a:buChar char="●"/>
            </a:pPr>
            <a:r>
              <a:rPr lang="en" sz="1600" dirty="0"/>
              <a:t>Average Software Engineer Cost - $1,700/week</a:t>
            </a:r>
            <a:endParaRPr sz="1600" dirty="0"/>
          </a:p>
          <a:p>
            <a:pPr marL="457200" lvl="0" indent="-330200" algn="l" rtl="0">
              <a:spcBef>
                <a:spcPts val="0"/>
              </a:spcBef>
              <a:spcAft>
                <a:spcPts val="0"/>
              </a:spcAft>
              <a:buSzPts val="1600"/>
              <a:buChar char="●"/>
            </a:pPr>
            <a:r>
              <a:rPr lang="en" sz="1600" b="1" dirty="0"/>
              <a:t>Cost of Personnel</a:t>
            </a:r>
            <a:r>
              <a:rPr lang="en" sz="1600" dirty="0"/>
              <a:t> - $24,780</a:t>
            </a:r>
            <a:endParaRPr sz="1600" dirty="0"/>
          </a:p>
          <a:p>
            <a:pPr marL="0" lvl="0" indent="0" algn="l" rtl="0">
              <a:lnSpc>
                <a:spcPct val="100000"/>
              </a:lnSpc>
              <a:spcBef>
                <a:spcPts val="1600"/>
              </a:spcBef>
              <a:spcAft>
                <a:spcPts val="0"/>
              </a:spcAft>
              <a:buNone/>
            </a:pPr>
            <a:endParaRPr sz="1600" dirty="0"/>
          </a:p>
          <a:p>
            <a:pPr marL="0" lvl="0" indent="0" algn="l" rtl="0">
              <a:lnSpc>
                <a:spcPct val="100000"/>
              </a:lnSpc>
              <a:spcBef>
                <a:spcPts val="0"/>
              </a:spcBef>
              <a:spcAft>
                <a:spcPts val="0"/>
              </a:spcAft>
              <a:buClr>
                <a:schemeClr val="dk1"/>
              </a:buClr>
              <a:buSzPts val="1100"/>
              <a:buFont typeface="Arial"/>
              <a:buNone/>
            </a:pPr>
            <a:endParaRPr sz="1600" dirty="0"/>
          </a:p>
        </p:txBody>
      </p:sp>
      <p:pic>
        <p:nvPicPr>
          <p:cNvPr id="2" name="Audio 1">
            <a:hlinkClick r:id="" action="ppaction://media"/>
            <a:extLst>
              <a:ext uri="{FF2B5EF4-FFF2-40B4-BE49-F238E27FC236}">
                <a16:creationId xmlns:a16="http://schemas.microsoft.com/office/drawing/2014/main" id="{0D8F6DE5-5337-44BF-A756-B396F94BB9D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2856"/>
    </mc:Choice>
    <mc:Fallback xmlns="">
      <p:transition spd="slow" advTm="428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15"/>
          <p:cNvSpPr txBox="1">
            <a:spLocks noGrp="1"/>
          </p:cNvSpPr>
          <p:nvPr>
            <p:ph type="title"/>
          </p:nvPr>
        </p:nvSpPr>
        <p:spPr>
          <a:xfrm>
            <a:off x="311700" y="148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Deliverable 2 Presentation Agenda</a:t>
            </a:r>
            <a:endParaRPr/>
          </a:p>
        </p:txBody>
      </p:sp>
      <p:sp>
        <p:nvSpPr>
          <p:cNvPr id="72" name="Google Shape;72;p15"/>
          <p:cNvSpPr txBox="1">
            <a:spLocks noGrp="1"/>
          </p:cNvSpPr>
          <p:nvPr>
            <p:ph type="body" idx="1"/>
          </p:nvPr>
        </p:nvSpPr>
        <p:spPr>
          <a:xfrm>
            <a:off x="311700" y="819000"/>
            <a:ext cx="8520600" cy="41130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AutoNum type="arabicPeriod"/>
            </a:pPr>
            <a:r>
              <a:rPr lang="en"/>
              <a:t>Project Scheduling</a:t>
            </a:r>
            <a:endParaRPr/>
          </a:p>
          <a:p>
            <a:pPr marL="914400" lvl="1" indent="-317500" algn="l" rtl="0">
              <a:spcBef>
                <a:spcPts val="0"/>
              </a:spcBef>
              <a:spcAft>
                <a:spcPts val="0"/>
              </a:spcAft>
              <a:buSzPts val="1400"/>
              <a:buAutoNum type="alphaLcPeriod"/>
            </a:pPr>
            <a:r>
              <a:rPr lang="en"/>
              <a:t>Cost, Effort, and Price Estimation</a:t>
            </a:r>
            <a:endParaRPr/>
          </a:p>
          <a:p>
            <a:pPr marL="914400" lvl="1" indent="-317500" algn="l" rtl="0">
              <a:spcBef>
                <a:spcPts val="0"/>
              </a:spcBef>
              <a:spcAft>
                <a:spcPts val="0"/>
              </a:spcAft>
              <a:buSzPts val="1400"/>
              <a:buAutoNum type="alphaLcPeriod"/>
            </a:pPr>
            <a:r>
              <a:rPr lang="en"/>
              <a:t>Estimated Hardware Costs</a:t>
            </a:r>
            <a:endParaRPr/>
          </a:p>
          <a:p>
            <a:pPr marL="914400" lvl="1" indent="-317500" algn="l" rtl="0">
              <a:spcBef>
                <a:spcPts val="0"/>
              </a:spcBef>
              <a:spcAft>
                <a:spcPts val="0"/>
              </a:spcAft>
              <a:buSzPts val="1400"/>
              <a:buAutoNum type="alphaLcPeriod"/>
            </a:pPr>
            <a:r>
              <a:rPr lang="en"/>
              <a:t>Estimated Software Costs</a:t>
            </a:r>
            <a:endParaRPr/>
          </a:p>
          <a:p>
            <a:pPr marL="914400" lvl="1" indent="-317500" algn="l" rtl="0">
              <a:spcBef>
                <a:spcPts val="0"/>
              </a:spcBef>
              <a:spcAft>
                <a:spcPts val="0"/>
              </a:spcAft>
              <a:buSzPts val="1400"/>
              <a:buAutoNum type="alphaLcPeriod"/>
            </a:pPr>
            <a:r>
              <a:rPr lang="en"/>
              <a:t>Estimated Personnel Costs</a:t>
            </a:r>
            <a:endParaRPr/>
          </a:p>
          <a:p>
            <a:pPr marL="457200" lvl="0" indent="-342900" algn="l" rtl="0">
              <a:spcBef>
                <a:spcPts val="0"/>
              </a:spcBef>
              <a:spcAft>
                <a:spcPts val="0"/>
              </a:spcAft>
              <a:buSzPts val="1800"/>
              <a:buAutoNum type="arabicPeriod"/>
            </a:pPr>
            <a:r>
              <a:rPr lang="en"/>
              <a:t>Test Plan</a:t>
            </a:r>
            <a:endParaRPr/>
          </a:p>
          <a:p>
            <a:pPr marL="457200" lvl="0" indent="-342900" algn="l" rtl="0">
              <a:spcBef>
                <a:spcPts val="0"/>
              </a:spcBef>
              <a:spcAft>
                <a:spcPts val="0"/>
              </a:spcAft>
              <a:buSzPts val="1800"/>
              <a:buAutoNum type="arabicPeriod"/>
            </a:pPr>
            <a:r>
              <a:rPr lang="en"/>
              <a:t>(CalTool Presentation (?))</a:t>
            </a:r>
            <a:endParaRPr/>
          </a:p>
          <a:p>
            <a:pPr marL="457200" lvl="0" indent="-342900" algn="l" rtl="0">
              <a:spcBef>
                <a:spcPts val="0"/>
              </a:spcBef>
              <a:spcAft>
                <a:spcPts val="0"/>
              </a:spcAft>
              <a:buSzPts val="1800"/>
              <a:buAutoNum type="arabicPeriod"/>
            </a:pPr>
            <a:r>
              <a:rPr lang="en"/>
              <a:t>Comparison of Our Work with Similar Designs</a:t>
            </a:r>
            <a:endParaRPr/>
          </a:p>
          <a:p>
            <a:pPr marL="457200" lvl="0" indent="-342900" algn="l" rtl="0">
              <a:spcBef>
                <a:spcPts val="0"/>
              </a:spcBef>
              <a:spcAft>
                <a:spcPts val="0"/>
              </a:spcAft>
              <a:buSzPts val="1800"/>
              <a:buAutoNum type="arabicPeriod"/>
            </a:pPr>
            <a:r>
              <a:rPr lang="en"/>
              <a:t>Conclusion</a:t>
            </a:r>
            <a:endParaRPr/>
          </a:p>
          <a:p>
            <a:pPr marL="457200" lvl="0" indent="-342900" algn="l" rtl="0">
              <a:spcBef>
                <a:spcPts val="0"/>
              </a:spcBef>
              <a:spcAft>
                <a:spcPts val="0"/>
              </a:spcAft>
              <a:buSzPts val="1800"/>
              <a:buAutoNum type="arabicPeriod"/>
            </a:pPr>
            <a:r>
              <a:rPr lang="en"/>
              <a:t>References</a:t>
            </a:r>
            <a:endParaRPr/>
          </a:p>
        </p:txBody>
      </p:sp>
      <p:pic>
        <p:nvPicPr>
          <p:cNvPr id="3" name="Audio 2">
            <a:hlinkClick r:id="" action="ppaction://media"/>
            <a:extLst>
              <a:ext uri="{FF2B5EF4-FFF2-40B4-BE49-F238E27FC236}">
                <a16:creationId xmlns:a16="http://schemas.microsoft.com/office/drawing/2014/main" id="{BF9B6308-B8CC-4044-AEB6-F7A46899946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7530"/>
    </mc:Choice>
    <mc:Fallback xmlns="">
      <p:transition spd="slow" advTm="175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42"/>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a:t>Test Plan</a:t>
            </a:r>
            <a:endParaRPr sz="3600"/>
          </a:p>
        </p:txBody>
      </p:sp>
      <p:sp>
        <p:nvSpPr>
          <p:cNvPr id="278" name="Google Shape;278;p42"/>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457200" lvl="0" indent="-381000" algn="l" rtl="0">
              <a:spcBef>
                <a:spcPts val="0"/>
              </a:spcBef>
              <a:spcAft>
                <a:spcPts val="0"/>
              </a:spcAft>
              <a:buSzPts val="2400"/>
              <a:buChar char="●"/>
            </a:pPr>
            <a:r>
              <a:rPr lang="en" sz="2400"/>
              <a:t>We used Java programming language, so we will be using Junit for our unit testing.</a:t>
            </a:r>
            <a:endParaRPr sz="2400"/>
          </a:p>
          <a:p>
            <a:pPr marL="0" lvl="0" indent="0" algn="l" rtl="0">
              <a:spcBef>
                <a:spcPts val="1600"/>
              </a:spcBef>
              <a:spcAft>
                <a:spcPts val="1600"/>
              </a:spcAft>
              <a:buNone/>
            </a:pPr>
            <a:endParaRPr sz="2400"/>
          </a:p>
        </p:txBody>
      </p:sp>
      <p:pic>
        <p:nvPicPr>
          <p:cNvPr id="279" name="Google Shape;279;p42"/>
          <p:cNvPicPr preferRelativeResize="0"/>
          <p:nvPr/>
        </p:nvPicPr>
        <p:blipFill>
          <a:blip r:embed="rId5">
            <a:alphaModFix/>
          </a:blip>
          <a:stretch>
            <a:fillRect/>
          </a:stretch>
        </p:blipFill>
        <p:spPr>
          <a:xfrm>
            <a:off x="827950" y="2317174"/>
            <a:ext cx="7246249" cy="2503250"/>
          </a:xfrm>
          <a:prstGeom prst="rect">
            <a:avLst/>
          </a:prstGeom>
          <a:noFill/>
          <a:ln>
            <a:noFill/>
          </a:ln>
        </p:spPr>
      </p:pic>
      <p:pic>
        <p:nvPicPr>
          <p:cNvPr id="2" name="Audio 1">
            <a:hlinkClick r:id="" action="ppaction://media"/>
            <a:extLst>
              <a:ext uri="{FF2B5EF4-FFF2-40B4-BE49-F238E27FC236}">
                <a16:creationId xmlns:a16="http://schemas.microsoft.com/office/drawing/2014/main" id="{65B51DEE-FCE3-4C8D-8DFF-5505D6BC7D7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9772"/>
    </mc:Choice>
    <mc:Fallback xmlns="">
      <p:transition spd="slow" advTm="97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43"/>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a:t>Test Plan</a:t>
            </a:r>
            <a:endParaRPr sz="3600"/>
          </a:p>
        </p:txBody>
      </p:sp>
      <p:sp>
        <p:nvSpPr>
          <p:cNvPr id="285" name="Google Shape;285;p43"/>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457200" lvl="0" indent="-381000" algn="l" rtl="0">
              <a:spcBef>
                <a:spcPts val="0"/>
              </a:spcBef>
              <a:spcAft>
                <a:spcPts val="0"/>
              </a:spcAft>
              <a:buSzPts val="2400"/>
              <a:buChar char="●"/>
            </a:pPr>
            <a:r>
              <a:rPr lang="en" sz="2400"/>
              <a:t>We chose to test the Events class within our project.</a:t>
            </a:r>
            <a:endParaRPr sz="2400"/>
          </a:p>
          <a:p>
            <a:pPr marL="457200" lvl="0" indent="-381000" algn="l" rtl="0">
              <a:spcBef>
                <a:spcPts val="0"/>
              </a:spcBef>
              <a:spcAft>
                <a:spcPts val="0"/>
              </a:spcAft>
              <a:buSzPts val="2400"/>
              <a:buChar char="●"/>
            </a:pPr>
            <a:r>
              <a:rPr lang="en" sz="2400"/>
              <a:t>These are the test cases generated:</a:t>
            </a:r>
            <a:endParaRPr sz="2400"/>
          </a:p>
          <a:p>
            <a:pPr marL="914400" lvl="0" indent="-381000" algn="l" rtl="0">
              <a:spcBef>
                <a:spcPts val="0"/>
              </a:spcBef>
              <a:spcAft>
                <a:spcPts val="0"/>
              </a:spcAft>
              <a:buSzPts val="2400"/>
              <a:buAutoNum type="arabicPeriod"/>
            </a:pPr>
            <a:r>
              <a:rPr lang="en" sz="2400"/>
              <a:t>Testing if events add correctly (instantiation)</a:t>
            </a:r>
            <a:endParaRPr sz="2400"/>
          </a:p>
          <a:p>
            <a:pPr marL="914400" lvl="0" indent="-381000" algn="l" rtl="0">
              <a:spcBef>
                <a:spcPts val="0"/>
              </a:spcBef>
              <a:spcAft>
                <a:spcPts val="0"/>
              </a:spcAft>
              <a:buSzPts val="2400"/>
              <a:buAutoNum type="arabicPeriod"/>
            </a:pPr>
            <a:r>
              <a:rPr lang="en" sz="2400"/>
              <a:t>Testing if only valid events are added correctly (and an exception is thrown otherwise).</a:t>
            </a:r>
            <a:endParaRPr sz="2400"/>
          </a:p>
          <a:p>
            <a:pPr marL="914400" lvl="0" indent="-381000" algn="l" rtl="0">
              <a:spcBef>
                <a:spcPts val="0"/>
              </a:spcBef>
              <a:spcAft>
                <a:spcPts val="0"/>
              </a:spcAft>
              <a:buSzPts val="2400"/>
              <a:buAutoNum type="arabicPeriod"/>
            </a:pPr>
            <a:r>
              <a:rPr lang="en" sz="2400"/>
              <a:t>Testing if event attributes are added correctly</a:t>
            </a:r>
            <a:endParaRPr sz="2400"/>
          </a:p>
          <a:p>
            <a:pPr marL="914400" lvl="0" indent="-381000" algn="l" rtl="0">
              <a:spcBef>
                <a:spcPts val="0"/>
              </a:spcBef>
              <a:spcAft>
                <a:spcPts val="0"/>
              </a:spcAft>
              <a:buSzPts val="2400"/>
              <a:buAutoNum type="arabicPeriod"/>
            </a:pPr>
            <a:r>
              <a:rPr lang="en" sz="2400"/>
              <a:t>Checking if time conflicts are checked correctly</a:t>
            </a:r>
            <a:endParaRPr sz="2400"/>
          </a:p>
          <a:p>
            <a:pPr marL="914400" lvl="0" indent="-381000" algn="l" rtl="0">
              <a:spcBef>
                <a:spcPts val="0"/>
              </a:spcBef>
              <a:spcAft>
                <a:spcPts val="0"/>
              </a:spcAft>
              <a:buSzPts val="2400"/>
              <a:buAutoNum type="arabicPeriod"/>
            </a:pPr>
            <a:r>
              <a:rPr lang="en" sz="2400"/>
              <a:t>Testing to see if events can be cleared without any errors. </a:t>
            </a:r>
            <a:endParaRPr sz="2400"/>
          </a:p>
        </p:txBody>
      </p:sp>
      <p:pic>
        <p:nvPicPr>
          <p:cNvPr id="2" name="Audio 1">
            <a:hlinkClick r:id="" action="ppaction://media"/>
            <a:extLst>
              <a:ext uri="{FF2B5EF4-FFF2-40B4-BE49-F238E27FC236}">
                <a16:creationId xmlns:a16="http://schemas.microsoft.com/office/drawing/2014/main" id="{96FF3F64-390B-49E3-8A23-D1BF5D2430B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9018"/>
    </mc:Choice>
    <mc:Fallback xmlns="">
      <p:transition spd="slow" advTm="290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44"/>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457200" lvl="0" indent="-355600" algn="l" rtl="0">
              <a:spcBef>
                <a:spcPts val="0"/>
              </a:spcBef>
              <a:spcAft>
                <a:spcPts val="0"/>
              </a:spcAft>
              <a:buSzPts val="2000"/>
              <a:buAutoNum type="arabicPeriod"/>
            </a:pPr>
            <a:r>
              <a:rPr lang="en" sz="2000"/>
              <a:t>Testing if events add correctly (instantiation)</a:t>
            </a:r>
            <a:endParaRPr sz="2000"/>
          </a:p>
        </p:txBody>
      </p:sp>
      <p:sp>
        <p:nvSpPr>
          <p:cNvPr id="291" name="Google Shape;291;p44"/>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457200" lvl="0" indent="0" algn="l" rtl="0">
              <a:spcBef>
                <a:spcPts val="0"/>
              </a:spcBef>
              <a:spcAft>
                <a:spcPts val="1600"/>
              </a:spcAft>
              <a:buNone/>
            </a:pPr>
            <a:r>
              <a:rPr lang="en" sz="2400"/>
              <a:t> </a:t>
            </a:r>
            <a:endParaRPr sz="2400"/>
          </a:p>
        </p:txBody>
      </p:sp>
      <p:pic>
        <p:nvPicPr>
          <p:cNvPr id="292" name="Google Shape;292;p44"/>
          <p:cNvPicPr preferRelativeResize="0"/>
          <p:nvPr/>
        </p:nvPicPr>
        <p:blipFill>
          <a:blip r:embed="rId5">
            <a:alphaModFix/>
          </a:blip>
          <a:stretch>
            <a:fillRect/>
          </a:stretch>
        </p:blipFill>
        <p:spPr>
          <a:xfrm>
            <a:off x="335075" y="1496599"/>
            <a:ext cx="8473826" cy="1910425"/>
          </a:xfrm>
          <a:prstGeom prst="rect">
            <a:avLst/>
          </a:prstGeom>
          <a:noFill/>
          <a:ln>
            <a:noFill/>
          </a:ln>
        </p:spPr>
      </p:pic>
      <p:pic>
        <p:nvPicPr>
          <p:cNvPr id="2" name="Audio 1">
            <a:hlinkClick r:id="" action="ppaction://media"/>
            <a:extLst>
              <a:ext uri="{FF2B5EF4-FFF2-40B4-BE49-F238E27FC236}">
                <a16:creationId xmlns:a16="http://schemas.microsoft.com/office/drawing/2014/main" id="{048AC237-2E3C-44B4-8671-39122ACF9D3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9861"/>
    </mc:Choice>
    <mc:Fallback xmlns="">
      <p:transition spd="slow" advTm="198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45"/>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a:t>2. Testing if only valid events are added correctly</a:t>
            </a:r>
            <a:endParaRPr sz="2000"/>
          </a:p>
        </p:txBody>
      </p:sp>
      <p:sp>
        <p:nvSpPr>
          <p:cNvPr id="298" name="Google Shape;298;p45"/>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457200" lvl="0" indent="0" algn="l" rtl="0">
              <a:spcBef>
                <a:spcPts val="0"/>
              </a:spcBef>
              <a:spcAft>
                <a:spcPts val="1600"/>
              </a:spcAft>
              <a:buNone/>
            </a:pPr>
            <a:r>
              <a:rPr lang="en" sz="2400"/>
              <a:t> </a:t>
            </a:r>
            <a:endParaRPr sz="2400"/>
          </a:p>
        </p:txBody>
      </p:sp>
      <p:pic>
        <p:nvPicPr>
          <p:cNvPr id="299" name="Google Shape;299;p45"/>
          <p:cNvPicPr preferRelativeResize="0"/>
          <p:nvPr/>
        </p:nvPicPr>
        <p:blipFill>
          <a:blip r:embed="rId5">
            <a:alphaModFix/>
          </a:blip>
          <a:stretch>
            <a:fillRect/>
          </a:stretch>
        </p:blipFill>
        <p:spPr>
          <a:xfrm>
            <a:off x="458300" y="1691951"/>
            <a:ext cx="8307400" cy="1835175"/>
          </a:xfrm>
          <a:prstGeom prst="rect">
            <a:avLst/>
          </a:prstGeom>
          <a:noFill/>
          <a:ln>
            <a:noFill/>
          </a:ln>
        </p:spPr>
      </p:pic>
      <p:pic>
        <p:nvPicPr>
          <p:cNvPr id="2" name="Audio 1">
            <a:hlinkClick r:id="" action="ppaction://media"/>
            <a:extLst>
              <a:ext uri="{FF2B5EF4-FFF2-40B4-BE49-F238E27FC236}">
                <a16:creationId xmlns:a16="http://schemas.microsoft.com/office/drawing/2014/main" id="{DC73390F-12D5-4710-B8F6-13EFFAAA0F5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1193"/>
    </mc:Choice>
    <mc:Fallback xmlns="">
      <p:transition spd="slow" advTm="111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Google Shape;304;p46"/>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a:t>3. Testing if event attributes are added correctly</a:t>
            </a:r>
            <a:endParaRPr sz="2000"/>
          </a:p>
        </p:txBody>
      </p:sp>
      <p:sp>
        <p:nvSpPr>
          <p:cNvPr id="305" name="Google Shape;305;p46"/>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457200" lvl="0" indent="0" algn="l" rtl="0">
              <a:spcBef>
                <a:spcPts val="0"/>
              </a:spcBef>
              <a:spcAft>
                <a:spcPts val="1600"/>
              </a:spcAft>
              <a:buNone/>
            </a:pPr>
            <a:r>
              <a:rPr lang="en" sz="2400"/>
              <a:t> </a:t>
            </a:r>
            <a:endParaRPr sz="2400"/>
          </a:p>
        </p:txBody>
      </p:sp>
      <p:pic>
        <p:nvPicPr>
          <p:cNvPr id="306" name="Google Shape;306;p46"/>
          <p:cNvPicPr preferRelativeResize="0"/>
          <p:nvPr/>
        </p:nvPicPr>
        <p:blipFill>
          <a:blip r:embed="rId5">
            <a:alphaModFix/>
          </a:blip>
          <a:stretch>
            <a:fillRect/>
          </a:stretch>
        </p:blipFill>
        <p:spPr>
          <a:xfrm>
            <a:off x="235175" y="1598188"/>
            <a:ext cx="8673651" cy="1947125"/>
          </a:xfrm>
          <a:prstGeom prst="rect">
            <a:avLst/>
          </a:prstGeom>
          <a:noFill/>
          <a:ln>
            <a:noFill/>
          </a:ln>
        </p:spPr>
      </p:pic>
      <p:pic>
        <p:nvPicPr>
          <p:cNvPr id="2" name="Audio 1">
            <a:hlinkClick r:id="" action="ppaction://media"/>
            <a:extLst>
              <a:ext uri="{FF2B5EF4-FFF2-40B4-BE49-F238E27FC236}">
                <a16:creationId xmlns:a16="http://schemas.microsoft.com/office/drawing/2014/main" id="{BF8C3D0B-7A5E-4334-B41B-35FAEF35D03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7204"/>
    </mc:Choice>
    <mc:Fallback xmlns="">
      <p:transition spd="slow" advTm="172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11" name="Google Shape;311;p47"/>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2400"/>
              <a:t>4. Checking if time conflicts are checked correctly</a:t>
            </a:r>
            <a:endParaRPr sz="3600"/>
          </a:p>
        </p:txBody>
      </p:sp>
      <p:pic>
        <p:nvPicPr>
          <p:cNvPr id="312" name="Google Shape;312;p47"/>
          <p:cNvPicPr preferRelativeResize="0"/>
          <p:nvPr/>
        </p:nvPicPr>
        <p:blipFill>
          <a:blip r:embed="rId5">
            <a:alphaModFix/>
          </a:blip>
          <a:stretch>
            <a:fillRect/>
          </a:stretch>
        </p:blipFill>
        <p:spPr>
          <a:xfrm>
            <a:off x="200025" y="1704975"/>
            <a:ext cx="8743950" cy="1733550"/>
          </a:xfrm>
          <a:prstGeom prst="rect">
            <a:avLst/>
          </a:prstGeom>
          <a:noFill/>
          <a:ln>
            <a:noFill/>
          </a:ln>
        </p:spPr>
      </p:pic>
      <p:pic>
        <p:nvPicPr>
          <p:cNvPr id="2" name="Audio 1">
            <a:hlinkClick r:id="" action="ppaction://media"/>
            <a:extLst>
              <a:ext uri="{FF2B5EF4-FFF2-40B4-BE49-F238E27FC236}">
                <a16:creationId xmlns:a16="http://schemas.microsoft.com/office/drawing/2014/main" id="{E52D3774-33A8-4BC3-8CC2-3792DD9F930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6024"/>
    </mc:Choice>
    <mc:Fallback xmlns="">
      <p:transition spd="slow" advTm="160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48"/>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5. Testing to see if events can be cleared without any errors.</a:t>
            </a:r>
            <a:endParaRPr sz="3600"/>
          </a:p>
        </p:txBody>
      </p:sp>
      <p:pic>
        <p:nvPicPr>
          <p:cNvPr id="318" name="Google Shape;318;p48"/>
          <p:cNvPicPr preferRelativeResize="0"/>
          <p:nvPr/>
        </p:nvPicPr>
        <p:blipFill>
          <a:blip r:embed="rId5">
            <a:alphaModFix/>
          </a:blip>
          <a:stretch>
            <a:fillRect/>
          </a:stretch>
        </p:blipFill>
        <p:spPr>
          <a:xfrm>
            <a:off x="597425" y="1327350"/>
            <a:ext cx="8039100" cy="2752725"/>
          </a:xfrm>
          <a:prstGeom prst="rect">
            <a:avLst/>
          </a:prstGeom>
          <a:noFill/>
          <a:ln>
            <a:noFill/>
          </a:ln>
        </p:spPr>
      </p:pic>
      <p:pic>
        <p:nvPicPr>
          <p:cNvPr id="2" name="Audio 1">
            <a:hlinkClick r:id="" action="ppaction://media"/>
            <a:extLst>
              <a:ext uri="{FF2B5EF4-FFF2-40B4-BE49-F238E27FC236}">
                <a16:creationId xmlns:a16="http://schemas.microsoft.com/office/drawing/2014/main" id="{ADA625AC-4951-4AA4-B3FE-F73EA1361C1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5277"/>
    </mc:Choice>
    <mc:Fallback xmlns="">
      <p:transition spd="slow" advTm="152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p49"/>
          <p:cNvSpPr/>
          <p:nvPr/>
        </p:nvSpPr>
        <p:spPr>
          <a:xfrm>
            <a:off x="4572000" y="-7412"/>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49"/>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a:t>Test Plan</a:t>
            </a:r>
            <a:endParaRPr sz="3600"/>
          </a:p>
        </p:txBody>
      </p:sp>
      <p:sp>
        <p:nvSpPr>
          <p:cNvPr id="325" name="Google Shape;325;p49"/>
          <p:cNvSpPr txBox="1">
            <a:spLocks noGrp="1"/>
          </p:cNvSpPr>
          <p:nvPr>
            <p:ph type="body" idx="1"/>
          </p:nvPr>
        </p:nvSpPr>
        <p:spPr>
          <a:xfrm>
            <a:off x="311700" y="1171600"/>
            <a:ext cx="4122300" cy="3397200"/>
          </a:xfrm>
          <a:prstGeom prst="rect">
            <a:avLst/>
          </a:prstGeom>
        </p:spPr>
        <p:txBody>
          <a:bodyPr spcFirstLastPara="1" wrap="square" lIns="91425" tIns="91425" rIns="91425" bIns="91425" anchor="t" anchorCtr="0">
            <a:noAutofit/>
          </a:bodyPr>
          <a:lstStyle/>
          <a:p>
            <a:pPr marL="457200" lvl="0" indent="-381000" algn="l" rtl="0">
              <a:spcBef>
                <a:spcPts val="0"/>
              </a:spcBef>
              <a:spcAft>
                <a:spcPts val="0"/>
              </a:spcAft>
              <a:buSzPts val="2400"/>
              <a:buChar char="●"/>
            </a:pPr>
            <a:r>
              <a:rPr lang="en" sz="2400"/>
              <a:t>Result of unit testing the Events class with Junit</a:t>
            </a:r>
            <a:endParaRPr sz="2400"/>
          </a:p>
          <a:p>
            <a:pPr marL="457200" lvl="0" indent="-381000" algn="l" rtl="0">
              <a:spcBef>
                <a:spcPts val="0"/>
              </a:spcBef>
              <a:spcAft>
                <a:spcPts val="0"/>
              </a:spcAft>
              <a:buSzPts val="2400"/>
              <a:buChar char="●"/>
            </a:pPr>
            <a:r>
              <a:rPr lang="en" sz="2400"/>
              <a:t>Results showed everything was successful</a:t>
            </a:r>
            <a:endParaRPr sz="2400"/>
          </a:p>
        </p:txBody>
      </p:sp>
      <p:pic>
        <p:nvPicPr>
          <p:cNvPr id="326" name="Google Shape;326;p49"/>
          <p:cNvPicPr preferRelativeResize="0"/>
          <p:nvPr/>
        </p:nvPicPr>
        <p:blipFill>
          <a:blip r:embed="rId5">
            <a:alphaModFix/>
          </a:blip>
          <a:stretch>
            <a:fillRect/>
          </a:stretch>
        </p:blipFill>
        <p:spPr>
          <a:xfrm>
            <a:off x="4796775" y="665026"/>
            <a:ext cx="4122451" cy="3798649"/>
          </a:xfrm>
          <a:prstGeom prst="rect">
            <a:avLst/>
          </a:prstGeom>
          <a:noFill/>
          <a:ln>
            <a:noFill/>
          </a:ln>
        </p:spPr>
      </p:pic>
      <p:pic>
        <p:nvPicPr>
          <p:cNvPr id="2" name="Audio 1">
            <a:hlinkClick r:id="" action="ppaction://media"/>
            <a:extLst>
              <a:ext uri="{FF2B5EF4-FFF2-40B4-BE49-F238E27FC236}">
                <a16:creationId xmlns:a16="http://schemas.microsoft.com/office/drawing/2014/main" id="{256A572D-3802-488F-B94F-6A145766282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9194"/>
    </mc:Choice>
    <mc:Fallback xmlns="">
      <p:transition spd="slow" advTm="91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30"/>
        <p:cNvGrpSpPr/>
        <p:nvPr/>
      </p:nvGrpSpPr>
      <p:grpSpPr>
        <a:xfrm>
          <a:off x="0" y="0"/>
          <a:ext cx="0" cy="0"/>
          <a:chOff x="0" y="0"/>
          <a:chExt cx="0" cy="0"/>
        </a:xfrm>
      </p:grpSpPr>
      <p:sp>
        <p:nvSpPr>
          <p:cNvPr id="331" name="Google Shape;331;p50"/>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Comparison of Our Work with Similar Designs</a:t>
            </a:r>
            <a:endParaRPr/>
          </a:p>
        </p:txBody>
      </p:sp>
      <p:sp>
        <p:nvSpPr>
          <p:cNvPr id="332" name="Google Shape;332;p50"/>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Outlook Calendar</a:t>
            </a:r>
            <a:endParaRPr/>
          </a:p>
          <a:p>
            <a:pPr marL="457200" lvl="0" indent="-342900" algn="l" rtl="0">
              <a:spcBef>
                <a:spcPts val="1600"/>
              </a:spcBef>
              <a:spcAft>
                <a:spcPts val="0"/>
              </a:spcAft>
              <a:buSzPts val="1800"/>
              <a:buChar char="●"/>
            </a:pPr>
            <a:r>
              <a:rPr lang="en"/>
              <a:t>Similar Design</a:t>
            </a:r>
            <a:endParaRPr/>
          </a:p>
          <a:p>
            <a:pPr marL="457200" lvl="0" indent="-342900" algn="l" rtl="0">
              <a:spcBef>
                <a:spcPts val="0"/>
              </a:spcBef>
              <a:spcAft>
                <a:spcPts val="0"/>
              </a:spcAft>
              <a:buSzPts val="1800"/>
              <a:buChar char="●"/>
            </a:pPr>
            <a:r>
              <a:rPr lang="en"/>
              <a:t>Extended use cases</a:t>
            </a:r>
            <a:endParaRPr/>
          </a:p>
          <a:p>
            <a:pPr marL="914400" lvl="1" indent="-317500" algn="l" rtl="0">
              <a:spcBef>
                <a:spcPts val="0"/>
              </a:spcBef>
              <a:spcAft>
                <a:spcPts val="0"/>
              </a:spcAft>
              <a:buSzPts val="1400"/>
              <a:buChar char="○"/>
            </a:pPr>
            <a:r>
              <a:rPr lang="en"/>
              <a:t>Gives users ability to plan with others</a:t>
            </a:r>
            <a:endParaRPr/>
          </a:p>
          <a:p>
            <a:pPr marL="457200" lvl="0" indent="-342900" algn="l" rtl="0">
              <a:spcBef>
                <a:spcPts val="0"/>
              </a:spcBef>
              <a:spcAft>
                <a:spcPts val="0"/>
              </a:spcAft>
              <a:buSzPts val="1800"/>
              <a:buChar char="●"/>
            </a:pPr>
            <a:r>
              <a:rPr lang="en"/>
              <a:t>Developed by larger company</a:t>
            </a:r>
            <a:endParaRPr/>
          </a:p>
          <a:p>
            <a:pPr marL="0" lvl="0" indent="0" algn="l" rtl="0">
              <a:spcBef>
                <a:spcPts val="1600"/>
              </a:spcBef>
              <a:spcAft>
                <a:spcPts val="0"/>
              </a:spcAft>
              <a:buNone/>
            </a:pPr>
            <a:r>
              <a:rPr lang="en"/>
              <a:t>CalTool</a:t>
            </a:r>
            <a:endParaRPr/>
          </a:p>
          <a:p>
            <a:pPr marL="457200" lvl="0" indent="-342900" algn="l" rtl="0">
              <a:spcBef>
                <a:spcPts val="1600"/>
              </a:spcBef>
              <a:spcAft>
                <a:spcPts val="0"/>
              </a:spcAft>
              <a:buSzPts val="1800"/>
              <a:buChar char="●"/>
            </a:pPr>
            <a:r>
              <a:rPr lang="en"/>
              <a:t>Focused on single user planning</a:t>
            </a:r>
            <a:endParaRPr/>
          </a:p>
          <a:p>
            <a:pPr marL="457200" lvl="0" indent="-342900" algn="l" rtl="0">
              <a:spcBef>
                <a:spcPts val="0"/>
              </a:spcBef>
              <a:spcAft>
                <a:spcPts val="0"/>
              </a:spcAft>
              <a:buSzPts val="1800"/>
              <a:buChar char="●"/>
            </a:pPr>
            <a:r>
              <a:rPr lang="en"/>
              <a:t>More simplistic use cases</a:t>
            </a:r>
            <a:endParaRPr/>
          </a:p>
        </p:txBody>
      </p:sp>
      <p:pic>
        <p:nvPicPr>
          <p:cNvPr id="2" name="Audio 1">
            <a:hlinkClick r:id="" action="ppaction://media"/>
            <a:extLst>
              <a:ext uri="{FF2B5EF4-FFF2-40B4-BE49-F238E27FC236}">
                <a16:creationId xmlns:a16="http://schemas.microsoft.com/office/drawing/2014/main" id="{82730A88-1739-4E95-8ABA-E7B1301D359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50594"/>
    </mc:Choice>
    <mc:Fallback xmlns="">
      <p:transition spd="slow" advTm="505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7" name="Google Shape;337;p51"/>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Comparison of Our Work with Similar Designs</a:t>
            </a:r>
            <a:endParaRPr/>
          </a:p>
        </p:txBody>
      </p:sp>
      <p:sp>
        <p:nvSpPr>
          <p:cNvPr id="338" name="Google Shape;338;p51"/>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Outlook Calendar							CalTool</a:t>
            </a:r>
            <a:endParaRPr/>
          </a:p>
          <a:p>
            <a:pPr marL="0" lvl="0" indent="0" algn="l" rtl="0">
              <a:spcBef>
                <a:spcPts val="1600"/>
              </a:spcBef>
              <a:spcAft>
                <a:spcPts val="1600"/>
              </a:spcAft>
              <a:buNone/>
            </a:pPr>
            <a:endParaRPr/>
          </a:p>
        </p:txBody>
      </p:sp>
      <p:pic>
        <p:nvPicPr>
          <p:cNvPr id="339" name="Google Shape;339;p51"/>
          <p:cNvPicPr preferRelativeResize="0"/>
          <p:nvPr/>
        </p:nvPicPr>
        <p:blipFill>
          <a:blip r:embed="rId5">
            <a:alphaModFix/>
          </a:blip>
          <a:stretch>
            <a:fillRect/>
          </a:stretch>
        </p:blipFill>
        <p:spPr>
          <a:xfrm>
            <a:off x="412175" y="1717125"/>
            <a:ext cx="4031076" cy="2744675"/>
          </a:xfrm>
          <a:prstGeom prst="rect">
            <a:avLst/>
          </a:prstGeom>
          <a:noFill/>
          <a:ln>
            <a:noFill/>
          </a:ln>
        </p:spPr>
      </p:pic>
      <p:sp>
        <p:nvSpPr>
          <p:cNvPr id="340" name="Google Shape;340;p51"/>
          <p:cNvSpPr txBox="1"/>
          <p:nvPr/>
        </p:nvSpPr>
        <p:spPr>
          <a:xfrm>
            <a:off x="412175" y="4461800"/>
            <a:ext cx="2316300" cy="323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latin typeface="Old Standard TT"/>
                <a:ea typeface="Old Standard TT"/>
                <a:cs typeface="Old Standard TT"/>
                <a:sym typeface="Old Standard TT"/>
              </a:rPr>
              <a:t>Figure 1: Outlook Monthly View</a:t>
            </a:r>
            <a:endParaRPr sz="1000">
              <a:latin typeface="Old Standard TT"/>
              <a:ea typeface="Old Standard TT"/>
              <a:cs typeface="Old Standard TT"/>
              <a:sym typeface="Old Standard TT"/>
            </a:endParaRPr>
          </a:p>
          <a:p>
            <a:pPr marL="0" lvl="0" indent="0" algn="l" rtl="0">
              <a:spcBef>
                <a:spcPts val="0"/>
              </a:spcBef>
              <a:spcAft>
                <a:spcPts val="0"/>
              </a:spcAft>
              <a:buNone/>
            </a:pPr>
            <a:r>
              <a:rPr lang="en" sz="1000">
                <a:latin typeface="Old Standard TT"/>
                <a:ea typeface="Old Standard TT"/>
                <a:cs typeface="Old Standard TT"/>
                <a:sym typeface="Old Standard TT"/>
              </a:rPr>
              <a:t>Source: [1]</a:t>
            </a:r>
            <a:endParaRPr sz="1000">
              <a:latin typeface="Old Standard TT"/>
              <a:ea typeface="Old Standard TT"/>
              <a:cs typeface="Old Standard TT"/>
              <a:sym typeface="Old Standard TT"/>
            </a:endParaRPr>
          </a:p>
        </p:txBody>
      </p:sp>
      <p:sp>
        <p:nvSpPr>
          <p:cNvPr id="341" name="Google Shape;341;p51"/>
          <p:cNvSpPr txBox="1"/>
          <p:nvPr/>
        </p:nvSpPr>
        <p:spPr>
          <a:xfrm>
            <a:off x="4811500" y="4461800"/>
            <a:ext cx="2316300" cy="323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latin typeface="Old Standard TT"/>
                <a:ea typeface="Old Standard TT"/>
                <a:cs typeface="Old Standard TT"/>
                <a:sym typeface="Old Standard TT"/>
              </a:rPr>
              <a:t>Figure 2: CalTool Monthly View</a:t>
            </a:r>
            <a:endParaRPr sz="1000">
              <a:latin typeface="Old Standard TT"/>
              <a:ea typeface="Old Standard TT"/>
              <a:cs typeface="Old Standard TT"/>
              <a:sym typeface="Old Standard TT"/>
            </a:endParaRPr>
          </a:p>
        </p:txBody>
      </p:sp>
      <p:pic>
        <p:nvPicPr>
          <p:cNvPr id="342" name="Google Shape;342;p51"/>
          <p:cNvPicPr preferRelativeResize="0"/>
          <p:nvPr/>
        </p:nvPicPr>
        <p:blipFill>
          <a:blip r:embed="rId6">
            <a:alphaModFix/>
          </a:blip>
          <a:stretch>
            <a:fillRect/>
          </a:stretch>
        </p:blipFill>
        <p:spPr>
          <a:xfrm>
            <a:off x="4779800" y="1717125"/>
            <a:ext cx="4031076" cy="2744676"/>
          </a:xfrm>
          <a:prstGeom prst="rect">
            <a:avLst/>
          </a:prstGeom>
          <a:noFill/>
          <a:ln>
            <a:noFill/>
          </a:ln>
        </p:spPr>
      </p:pic>
      <p:pic>
        <p:nvPicPr>
          <p:cNvPr id="2" name="Audio 1">
            <a:hlinkClick r:id="" action="ppaction://media"/>
            <a:extLst>
              <a:ext uri="{FF2B5EF4-FFF2-40B4-BE49-F238E27FC236}">
                <a16:creationId xmlns:a16="http://schemas.microsoft.com/office/drawing/2014/main" id="{7ACF7539-4869-4C46-9824-0AD8ACAC3B00}"/>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8531"/>
    </mc:Choice>
    <mc:Fallback xmlns="">
      <p:transition spd="slow" advTm="185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6"/>
          <p:cNvSpPr txBox="1">
            <a:spLocks noGrp="1"/>
          </p:cNvSpPr>
          <p:nvPr>
            <p:ph type="title"/>
          </p:nvPr>
        </p:nvSpPr>
        <p:spPr>
          <a:xfrm>
            <a:off x="490250" y="526350"/>
            <a:ext cx="5604000" cy="409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Deliverable 1</a:t>
            </a:r>
            <a:endParaRPr/>
          </a:p>
        </p:txBody>
      </p:sp>
      <p:pic>
        <p:nvPicPr>
          <p:cNvPr id="3" name="Audio 2">
            <a:hlinkClick r:id="" action="ppaction://media"/>
            <a:extLst>
              <a:ext uri="{FF2B5EF4-FFF2-40B4-BE49-F238E27FC236}">
                <a16:creationId xmlns:a16="http://schemas.microsoft.com/office/drawing/2014/main" id="{FFCB2155-2FAF-4D4D-8102-4ADF0518B87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142"/>
    </mc:Choice>
    <mc:Fallback xmlns="">
      <p:transition spd="slow" advTm="31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52"/>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a:t>
            </a:r>
            <a:endParaRPr/>
          </a:p>
        </p:txBody>
      </p:sp>
      <p:sp>
        <p:nvSpPr>
          <p:cNvPr id="348" name="Google Shape;348;p52"/>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CalTool was more complex than we thought</a:t>
            </a:r>
            <a:endParaRPr/>
          </a:p>
          <a:p>
            <a:pPr marL="914400" lvl="1" indent="-317500" algn="l" rtl="0">
              <a:spcBef>
                <a:spcPts val="0"/>
              </a:spcBef>
              <a:spcAft>
                <a:spcPts val="0"/>
              </a:spcAft>
              <a:buSzPts val="1400"/>
              <a:buChar char="○"/>
            </a:pPr>
            <a:r>
              <a:rPr lang="en"/>
              <a:t>Required 4 additional classes</a:t>
            </a:r>
            <a:endParaRPr/>
          </a:p>
          <a:p>
            <a:pPr marL="914400" lvl="1" indent="-317500" algn="l" rtl="0">
              <a:spcBef>
                <a:spcPts val="0"/>
              </a:spcBef>
              <a:spcAft>
                <a:spcPts val="0"/>
              </a:spcAft>
              <a:buSzPts val="1400"/>
              <a:buChar char="○"/>
            </a:pPr>
            <a:r>
              <a:rPr lang="en"/>
              <a:t>Difficult to make good looking GUI in Java </a:t>
            </a:r>
            <a:endParaRPr/>
          </a:p>
          <a:p>
            <a:pPr marL="914400" lvl="1" indent="-317500" algn="l" rtl="0">
              <a:spcBef>
                <a:spcPts val="0"/>
              </a:spcBef>
              <a:spcAft>
                <a:spcPts val="0"/>
              </a:spcAft>
              <a:buSzPts val="1400"/>
              <a:buChar char="○"/>
            </a:pPr>
            <a:r>
              <a:rPr lang="en"/>
              <a:t>Did not realize JUnit testing was required</a:t>
            </a:r>
            <a:endParaRPr/>
          </a:p>
          <a:p>
            <a:pPr marL="457200" lvl="0" indent="-342900" algn="l" rtl="0">
              <a:spcBef>
                <a:spcPts val="0"/>
              </a:spcBef>
              <a:spcAft>
                <a:spcPts val="0"/>
              </a:spcAft>
              <a:buSzPts val="1800"/>
              <a:buChar char="●"/>
            </a:pPr>
            <a:r>
              <a:rPr lang="en"/>
              <a:t>Initial motivation was to help plan/schedule our semester</a:t>
            </a:r>
            <a:endParaRPr/>
          </a:p>
          <a:p>
            <a:pPr marL="914400" lvl="1" indent="-317500" algn="l" rtl="0">
              <a:spcBef>
                <a:spcPts val="0"/>
              </a:spcBef>
              <a:spcAft>
                <a:spcPts val="0"/>
              </a:spcAft>
              <a:buSzPts val="1400"/>
              <a:buChar char="○"/>
            </a:pPr>
            <a:r>
              <a:rPr lang="en"/>
              <a:t>Calendar software would help with time management</a:t>
            </a:r>
            <a:endParaRPr/>
          </a:p>
          <a:p>
            <a:pPr marL="457200" lvl="0" indent="-342900" algn="l" rtl="0">
              <a:spcBef>
                <a:spcPts val="0"/>
              </a:spcBef>
              <a:spcAft>
                <a:spcPts val="0"/>
              </a:spcAft>
              <a:buSzPts val="1800"/>
              <a:buChar char="●"/>
            </a:pPr>
            <a:r>
              <a:rPr lang="en"/>
              <a:t>Single user ease of use will be helpful to our fellow classmates to plan for their semesters</a:t>
            </a:r>
            <a:endParaRPr/>
          </a:p>
        </p:txBody>
      </p:sp>
      <p:pic>
        <p:nvPicPr>
          <p:cNvPr id="2" name="Audio 1">
            <a:hlinkClick r:id="" action="ppaction://media"/>
            <a:extLst>
              <a:ext uri="{FF2B5EF4-FFF2-40B4-BE49-F238E27FC236}">
                <a16:creationId xmlns:a16="http://schemas.microsoft.com/office/drawing/2014/main" id="{E7FAC867-5A6D-426A-85BE-CB7239D1888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5059"/>
    </mc:Choice>
    <mc:Fallback xmlns="">
      <p:transition spd="slow" advTm="350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52"/>
        <p:cNvGrpSpPr/>
        <p:nvPr/>
      </p:nvGrpSpPr>
      <p:grpSpPr>
        <a:xfrm>
          <a:off x="0" y="0"/>
          <a:ext cx="0" cy="0"/>
          <a:chOff x="0" y="0"/>
          <a:chExt cx="0" cy="0"/>
        </a:xfrm>
      </p:grpSpPr>
      <p:sp>
        <p:nvSpPr>
          <p:cNvPr id="353" name="Google Shape;353;p53"/>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References</a:t>
            </a:r>
            <a:endParaRPr/>
          </a:p>
        </p:txBody>
      </p:sp>
      <p:sp>
        <p:nvSpPr>
          <p:cNvPr id="354" name="Google Shape;354;p53"/>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457200" lvl="0" indent="-457200" algn="l" rtl="0">
              <a:spcBef>
                <a:spcPts val="0"/>
              </a:spcBef>
              <a:spcAft>
                <a:spcPts val="0"/>
              </a:spcAft>
              <a:buNone/>
            </a:pPr>
            <a:r>
              <a:rPr lang="en" sz="1200"/>
              <a:t>[1]	M. Hassan, “Microsoft adds a Family Calendar to Outlook on Windows 10, Android, iOS and more,” MSPoweruser, 21-Apr-2017. [Online]. Available: https://mspoweruser.com/microsoft-adds-family-calendar-outlook-windows-10-android-ios/. [Accessed: 12-Apr-2020].</a:t>
            </a:r>
            <a:endParaRPr sz="1200"/>
          </a:p>
          <a:p>
            <a:pPr marL="457200" lvl="0" indent="-457200" algn="l" rtl="0">
              <a:spcBef>
                <a:spcPts val="1600"/>
              </a:spcBef>
              <a:spcAft>
                <a:spcPts val="0"/>
              </a:spcAft>
              <a:buNone/>
            </a:pPr>
            <a:r>
              <a:rPr lang="en" sz="1200"/>
              <a:t> [2]  	“Introduction to the Outlook Calendar,” Outlook. [Online]. Available: https://support.office.com/en-us/article/introduction-to-the-outlook-calendar-d94c5203-77c7-48ec-90a5-2e2bc10bd6f8. [Accessed: 10-Apr-2020].</a:t>
            </a:r>
            <a:endParaRPr sz="1200"/>
          </a:p>
          <a:p>
            <a:pPr marL="457200" lvl="0" indent="-457200" algn="l" rtl="0">
              <a:spcBef>
                <a:spcPts val="1600"/>
              </a:spcBef>
              <a:spcAft>
                <a:spcPts val="1600"/>
              </a:spcAft>
              <a:buNone/>
            </a:pPr>
            <a:r>
              <a:rPr lang="en" sz="1200"/>
              <a:t> [3] 	“Change how you view your Outlook calendar,” Outlook. [Online]. Available: https://support.office.com/en-us/article/change-how-you-view-your-outlook-calendar-a4e0dfd2-89a1-4770-9197-a3e786f4cd8f. [Accessed: 10-Apr-2020].</a:t>
            </a:r>
            <a:endParaRPr sz="1200"/>
          </a:p>
        </p:txBody>
      </p:sp>
      <p:pic>
        <p:nvPicPr>
          <p:cNvPr id="2" name="Audio 1">
            <a:hlinkClick r:id="" action="ppaction://media"/>
            <a:extLst>
              <a:ext uri="{FF2B5EF4-FFF2-40B4-BE49-F238E27FC236}">
                <a16:creationId xmlns:a16="http://schemas.microsoft.com/office/drawing/2014/main" id="{83EB9294-4C67-4D28-804A-ABF754C157D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549"/>
    </mc:Choice>
    <mc:Fallback xmlns="">
      <p:transition spd="slow" advTm="25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7"/>
          <p:cNvSpPr txBox="1">
            <a:spLocks noGrp="1"/>
          </p:cNvSpPr>
          <p:nvPr>
            <p:ph type="title"/>
          </p:nvPr>
        </p:nvSpPr>
        <p:spPr>
          <a:xfrm>
            <a:off x="311700" y="148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Team</a:t>
            </a:r>
            <a:endParaRPr/>
          </a:p>
        </p:txBody>
      </p:sp>
      <p:sp>
        <p:nvSpPr>
          <p:cNvPr id="83" name="Google Shape;83;p17"/>
          <p:cNvSpPr txBox="1">
            <a:spLocks noGrp="1"/>
          </p:cNvSpPr>
          <p:nvPr>
            <p:ph type="body" idx="1"/>
          </p:nvPr>
        </p:nvSpPr>
        <p:spPr>
          <a:xfrm>
            <a:off x="311700" y="819000"/>
            <a:ext cx="8520600" cy="41130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Project name:	 CalTool</a:t>
            </a:r>
            <a:endParaRPr/>
          </a:p>
          <a:p>
            <a:pPr marL="0" lvl="0" indent="0" algn="l" rtl="0">
              <a:lnSpc>
                <a:spcPct val="100000"/>
              </a:lnSpc>
              <a:spcBef>
                <a:spcPts val="1600"/>
              </a:spcBef>
              <a:spcAft>
                <a:spcPts val="0"/>
              </a:spcAft>
              <a:buNone/>
            </a:pPr>
            <a:r>
              <a:rPr lang="en"/>
              <a:t>Team Members:	Yousuf Jazzar</a:t>
            </a:r>
            <a:endParaRPr/>
          </a:p>
          <a:p>
            <a:pPr marL="0" lvl="0" indent="0" algn="l" rtl="0">
              <a:lnSpc>
                <a:spcPct val="100000"/>
              </a:lnSpc>
              <a:spcBef>
                <a:spcPts val="1600"/>
              </a:spcBef>
              <a:spcAft>
                <a:spcPts val="0"/>
              </a:spcAft>
              <a:buNone/>
            </a:pPr>
            <a:r>
              <a:rPr lang="en"/>
              <a:t>				Christopher Oliva</a:t>
            </a:r>
            <a:endParaRPr/>
          </a:p>
          <a:p>
            <a:pPr marL="0" lvl="0" indent="0" algn="l" rtl="0">
              <a:lnSpc>
                <a:spcPct val="100000"/>
              </a:lnSpc>
              <a:spcBef>
                <a:spcPts val="1600"/>
              </a:spcBef>
              <a:spcAft>
                <a:spcPts val="0"/>
              </a:spcAft>
              <a:buNone/>
            </a:pPr>
            <a:r>
              <a:rPr lang="en"/>
              <a:t>				Kyle Custodio</a:t>
            </a:r>
            <a:endParaRPr/>
          </a:p>
          <a:p>
            <a:pPr marL="0" lvl="0" indent="0" algn="l" rtl="0">
              <a:lnSpc>
                <a:spcPct val="100000"/>
              </a:lnSpc>
              <a:spcBef>
                <a:spcPts val="1600"/>
              </a:spcBef>
              <a:spcAft>
                <a:spcPts val="0"/>
              </a:spcAft>
              <a:buNone/>
            </a:pPr>
            <a:r>
              <a:rPr lang="en"/>
              <a:t>				Kent Templin</a:t>
            </a:r>
            <a:endParaRPr/>
          </a:p>
          <a:p>
            <a:pPr marL="0" lvl="0" indent="0" algn="l" rtl="0">
              <a:lnSpc>
                <a:spcPct val="100000"/>
              </a:lnSpc>
              <a:spcBef>
                <a:spcPts val="1600"/>
              </a:spcBef>
              <a:spcAft>
                <a:spcPts val="0"/>
              </a:spcAft>
              <a:buNone/>
            </a:pPr>
            <a:r>
              <a:rPr lang="en"/>
              <a:t>				Piyush Mewada</a:t>
            </a:r>
            <a:endParaRPr/>
          </a:p>
          <a:p>
            <a:pPr marL="0" lvl="0" indent="0" algn="l" rtl="0">
              <a:lnSpc>
                <a:spcPct val="100000"/>
              </a:lnSpc>
              <a:spcBef>
                <a:spcPts val="1600"/>
              </a:spcBef>
              <a:spcAft>
                <a:spcPts val="0"/>
              </a:spcAft>
              <a:buNone/>
            </a:pPr>
            <a:r>
              <a:rPr lang="en"/>
              <a:t>				Kason Alstatt</a:t>
            </a:r>
            <a:endParaRPr/>
          </a:p>
          <a:p>
            <a:pPr marL="0" lvl="0" indent="0" algn="l" rtl="0">
              <a:lnSpc>
                <a:spcPct val="100000"/>
              </a:lnSpc>
              <a:spcBef>
                <a:spcPts val="1600"/>
              </a:spcBef>
              <a:spcAft>
                <a:spcPts val="1600"/>
              </a:spcAft>
              <a:buNone/>
            </a:pPr>
            <a:r>
              <a:rPr lang="en"/>
              <a:t>				Albert Jean</a:t>
            </a:r>
            <a:endParaRPr/>
          </a:p>
        </p:txBody>
      </p:sp>
      <p:pic>
        <p:nvPicPr>
          <p:cNvPr id="2" name="Audio 1">
            <a:hlinkClick r:id="" action="ppaction://media"/>
            <a:extLst>
              <a:ext uri="{FF2B5EF4-FFF2-40B4-BE49-F238E27FC236}">
                <a16:creationId xmlns:a16="http://schemas.microsoft.com/office/drawing/2014/main" id="{C0DC9A24-8C66-4709-8A5A-73053D62998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6413"/>
    </mc:Choice>
    <mc:Fallback xmlns="">
      <p:transition spd="slow" advTm="64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8"/>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Software Process Model</a:t>
            </a:r>
            <a:endParaRPr/>
          </a:p>
        </p:txBody>
      </p:sp>
      <p:sp>
        <p:nvSpPr>
          <p:cNvPr id="89" name="Google Shape;89;p18"/>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Incremental Process Model</a:t>
            </a:r>
            <a:endParaRPr/>
          </a:p>
          <a:p>
            <a:pPr marL="457200" lvl="0" indent="-342900" algn="l" rtl="0">
              <a:spcBef>
                <a:spcPts val="1600"/>
              </a:spcBef>
              <a:spcAft>
                <a:spcPts val="0"/>
              </a:spcAft>
              <a:buSzPts val="1800"/>
              <a:buChar char="●"/>
            </a:pPr>
            <a:r>
              <a:rPr lang="en"/>
              <a:t>Saves money and time for software engineering</a:t>
            </a:r>
            <a:endParaRPr/>
          </a:p>
          <a:p>
            <a:pPr marL="457200" lvl="0" indent="-342900" algn="l" rtl="0">
              <a:spcBef>
                <a:spcPts val="0"/>
              </a:spcBef>
              <a:spcAft>
                <a:spcPts val="0"/>
              </a:spcAft>
              <a:buSzPts val="1800"/>
              <a:buChar char="●"/>
            </a:pPr>
            <a:r>
              <a:rPr lang="en"/>
              <a:t>Engineers can add features while programming</a:t>
            </a:r>
            <a:endParaRPr/>
          </a:p>
          <a:p>
            <a:pPr marL="457200" lvl="0" indent="-342900" algn="l" rtl="0">
              <a:spcBef>
                <a:spcPts val="0"/>
              </a:spcBef>
              <a:spcAft>
                <a:spcPts val="0"/>
              </a:spcAft>
              <a:buSzPts val="1800"/>
              <a:buChar char="●"/>
            </a:pPr>
            <a:r>
              <a:rPr lang="en"/>
              <a:t>Used in software engineering often, fits our project needs</a:t>
            </a:r>
            <a:endParaRPr/>
          </a:p>
        </p:txBody>
      </p:sp>
      <p:pic>
        <p:nvPicPr>
          <p:cNvPr id="2" name="Audio 1">
            <a:hlinkClick r:id="" action="ppaction://media"/>
            <a:extLst>
              <a:ext uri="{FF2B5EF4-FFF2-40B4-BE49-F238E27FC236}">
                <a16:creationId xmlns:a16="http://schemas.microsoft.com/office/drawing/2014/main" id="{11849050-E134-4A6F-BEBF-F1AF488E4A6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8913"/>
    </mc:Choice>
    <mc:Fallback xmlns="">
      <p:transition spd="slow" advTm="289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9"/>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Functional Requirements</a:t>
            </a:r>
            <a:endParaRPr/>
          </a:p>
        </p:txBody>
      </p:sp>
      <p:sp>
        <p:nvSpPr>
          <p:cNvPr id="95" name="Google Shape;95;p19"/>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program needs to be able to:</a:t>
            </a:r>
            <a:endParaRPr/>
          </a:p>
          <a:p>
            <a:pPr marL="457200" lvl="0" indent="-342900" algn="l" rtl="0">
              <a:spcBef>
                <a:spcPts val="1600"/>
              </a:spcBef>
              <a:spcAft>
                <a:spcPts val="0"/>
              </a:spcAft>
              <a:buSzPts val="1800"/>
              <a:buChar char="●"/>
            </a:pPr>
            <a:r>
              <a:rPr lang="en"/>
              <a:t>Display calendar with dates, current dates, and user generated events.</a:t>
            </a:r>
            <a:endParaRPr/>
          </a:p>
          <a:p>
            <a:pPr marL="457200" lvl="0" indent="-342900" algn="l" rtl="0">
              <a:spcBef>
                <a:spcPts val="0"/>
              </a:spcBef>
              <a:spcAft>
                <a:spcPts val="0"/>
              </a:spcAft>
              <a:buSzPts val="1800"/>
              <a:buChar char="●"/>
            </a:pPr>
            <a:r>
              <a:rPr lang="en"/>
              <a:t>Display calendar in Monthly View, Weekly View, or Daily View</a:t>
            </a:r>
            <a:endParaRPr/>
          </a:p>
          <a:p>
            <a:pPr marL="457200" lvl="0" indent="-342900" algn="l" rtl="0">
              <a:spcBef>
                <a:spcPts val="0"/>
              </a:spcBef>
              <a:spcAft>
                <a:spcPts val="0"/>
              </a:spcAft>
              <a:buSzPts val="1800"/>
              <a:buChar char="●"/>
            </a:pPr>
            <a:r>
              <a:rPr lang="en"/>
              <a:t>Read multiple event data from the user</a:t>
            </a:r>
            <a:endParaRPr/>
          </a:p>
          <a:p>
            <a:pPr marL="457200" lvl="0" indent="-342900" algn="l" rtl="0">
              <a:spcBef>
                <a:spcPts val="0"/>
              </a:spcBef>
              <a:spcAft>
                <a:spcPts val="0"/>
              </a:spcAft>
              <a:buSzPts val="1800"/>
              <a:buChar char="●"/>
            </a:pPr>
            <a:r>
              <a:rPr lang="en"/>
              <a:t>Save multiple event data</a:t>
            </a:r>
            <a:endParaRPr/>
          </a:p>
          <a:p>
            <a:pPr marL="457200" lvl="0" indent="-342900" algn="l" rtl="0">
              <a:spcBef>
                <a:spcPts val="0"/>
              </a:spcBef>
              <a:spcAft>
                <a:spcPts val="0"/>
              </a:spcAft>
              <a:buSzPts val="1800"/>
              <a:buChar char="●"/>
            </a:pPr>
            <a:r>
              <a:rPr lang="en"/>
              <a:t>Send event notifications</a:t>
            </a:r>
            <a:endParaRPr/>
          </a:p>
        </p:txBody>
      </p:sp>
      <p:pic>
        <p:nvPicPr>
          <p:cNvPr id="2" name="Audio 1">
            <a:hlinkClick r:id="" action="ppaction://media"/>
            <a:extLst>
              <a:ext uri="{FF2B5EF4-FFF2-40B4-BE49-F238E27FC236}">
                <a16:creationId xmlns:a16="http://schemas.microsoft.com/office/drawing/2014/main" id="{BD1247C1-3096-427B-B366-C19CA09F348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6454"/>
    </mc:Choice>
    <mc:Fallback xmlns="">
      <p:transition spd="slow" advTm="364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20"/>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Non-Functional Requirements</a:t>
            </a:r>
            <a:endParaRPr/>
          </a:p>
        </p:txBody>
      </p:sp>
      <p:sp>
        <p:nvSpPr>
          <p:cNvPr id="101" name="Google Shape;101;p20"/>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Run in JAVA, C, C++, or Python</a:t>
            </a:r>
            <a:endParaRPr/>
          </a:p>
          <a:p>
            <a:pPr marL="457200" lvl="0" indent="-342900" algn="l" rtl="0">
              <a:spcBef>
                <a:spcPts val="0"/>
              </a:spcBef>
              <a:spcAft>
                <a:spcPts val="0"/>
              </a:spcAft>
              <a:buSzPts val="1800"/>
              <a:buChar char="●"/>
            </a:pPr>
            <a:r>
              <a:rPr lang="en"/>
              <a:t>Total size less than 200mb</a:t>
            </a:r>
            <a:endParaRPr/>
          </a:p>
          <a:p>
            <a:pPr marL="457200" lvl="0" indent="-342900" algn="l" rtl="0">
              <a:spcBef>
                <a:spcPts val="0"/>
              </a:spcBef>
              <a:spcAft>
                <a:spcPts val="0"/>
              </a:spcAft>
              <a:buSzPts val="1800"/>
              <a:buChar char="●"/>
            </a:pPr>
            <a:r>
              <a:rPr lang="en"/>
              <a:t>Open within 1 second</a:t>
            </a:r>
            <a:endParaRPr/>
          </a:p>
          <a:p>
            <a:pPr marL="457200" lvl="0" indent="-342900" algn="l" rtl="0">
              <a:spcBef>
                <a:spcPts val="0"/>
              </a:spcBef>
              <a:spcAft>
                <a:spcPts val="0"/>
              </a:spcAft>
              <a:buSzPts val="1800"/>
              <a:buChar char="●"/>
            </a:pPr>
            <a:r>
              <a:rPr lang="en"/>
              <a:t>Store 100 years worth of dates</a:t>
            </a:r>
            <a:endParaRPr/>
          </a:p>
          <a:p>
            <a:pPr marL="457200" lvl="0" indent="-342900" algn="l" rtl="0">
              <a:spcBef>
                <a:spcPts val="0"/>
              </a:spcBef>
              <a:spcAft>
                <a:spcPts val="0"/>
              </a:spcAft>
              <a:buSzPts val="1800"/>
              <a:buChar char="●"/>
            </a:pPr>
            <a:r>
              <a:rPr lang="en"/>
              <a:t>Save at least 100 user generated events</a:t>
            </a:r>
            <a:endParaRPr/>
          </a:p>
        </p:txBody>
      </p:sp>
      <p:pic>
        <p:nvPicPr>
          <p:cNvPr id="2" name="Audio 1">
            <a:hlinkClick r:id="" action="ppaction://media"/>
            <a:extLst>
              <a:ext uri="{FF2B5EF4-FFF2-40B4-BE49-F238E27FC236}">
                <a16:creationId xmlns:a16="http://schemas.microsoft.com/office/drawing/2014/main" id="{5DC73128-A919-4F96-8A61-FFE8C8E3B79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4220"/>
    </mc:Choice>
    <mc:Fallback xmlns="">
      <p:transition spd="slow" advTm="342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21"/>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Use Case Diagram</a:t>
            </a:r>
            <a:endParaRPr/>
          </a:p>
        </p:txBody>
      </p:sp>
      <p:sp>
        <p:nvSpPr>
          <p:cNvPr id="107" name="Google Shape;107;p21"/>
          <p:cNvSpPr/>
          <p:nvPr/>
        </p:nvSpPr>
        <p:spPr>
          <a:xfrm>
            <a:off x="457200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8" name="Google Shape;108;p21"/>
          <p:cNvPicPr preferRelativeResize="0"/>
          <p:nvPr/>
        </p:nvPicPr>
        <p:blipFill>
          <a:blip r:embed="rId5">
            <a:alphaModFix/>
          </a:blip>
          <a:stretch>
            <a:fillRect/>
          </a:stretch>
        </p:blipFill>
        <p:spPr>
          <a:xfrm>
            <a:off x="4874491" y="555598"/>
            <a:ext cx="3967008" cy="4119576"/>
          </a:xfrm>
          <a:prstGeom prst="rect">
            <a:avLst/>
          </a:prstGeom>
          <a:noFill/>
          <a:ln>
            <a:noFill/>
          </a:ln>
        </p:spPr>
      </p:pic>
      <p:sp>
        <p:nvSpPr>
          <p:cNvPr id="109" name="Google Shape;109;p21"/>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All of the use cases available to our user</a:t>
            </a:r>
            <a:endParaRPr/>
          </a:p>
        </p:txBody>
      </p:sp>
      <p:pic>
        <p:nvPicPr>
          <p:cNvPr id="2" name="Audio 1">
            <a:hlinkClick r:id="" action="ppaction://media"/>
            <a:extLst>
              <a:ext uri="{FF2B5EF4-FFF2-40B4-BE49-F238E27FC236}">
                <a16:creationId xmlns:a16="http://schemas.microsoft.com/office/drawing/2014/main" id="{B6D9EEBD-5237-49F8-9999-FB59CC97798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4918"/>
    </mc:Choice>
    <mc:Fallback xmlns="">
      <p:transition spd="slow" advTm="349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Paperback">
  <a:themeElements>
    <a:clrScheme name="Paperback">
      <a:dk1>
        <a:srgbClr val="000000"/>
      </a:dk1>
      <a:lt1>
        <a:srgbClr val="FFFFFF"/>
      </a:lt1>
      <a:dk2>
        <a:srgbClr val="00695C"/>
      </a:dk2>
      <a:lt2>
        <a:srgbClr val="26A69A"/>
      </a:lt2>
      <a:accent1>
        <a:srgbClr val="FFFBF0"/>
      </a:accent1>
      <a:accent2>
        <a:srgbClr val="B7B7B7"/>
      </a:accent2>
      <a:accent3>
        <a:srgbClr val="FB8C00"/>
      </a:accent3>
      <a:accent4>
        <a:srgbClr val="80CBC4"/>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1572</TotalTime>
  <Words>1226</Words>
  <Application>Microsoft Office PowerPoint</Application>
  <PresentationFormat>On-screen Show (16:9)</PresentationFormat>
  <Paragraphs>226</Paragraphs>
  <Slides>41</Slides>
  <Notes>41</Notes>
  <HiddenSlides>0</HiddenSlides>
  <MMClips>41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41</vt:i4>
      </vt:variant>
    </vt:vector>
  </HeadingPairs>
  <TitlesOfParts>
    <vt:vector size="45" baseType="lpstr">
      <vt:lpstr>Old Standard TT</vt:lpstr>
      <vt:lpstr>Roboto</vt:lpstr>
      <vt:lpstr>Arial</vt:lpstr>
      <vt:lpstr>Paperback</vt:lpstr>
      <vt:lpstr>CalTool</vt:lpstr>
      <vt:lpstr>Deliverable 1 Presentation Agenda</vt:lpstr>
      <vt:lpstr>Deliverable 2 Presentation Agenda</vt:lpstr>
      <vt:lpstr>Deliverable 1</vt:lpstr>
      <vt:lpstr>Team</vt:lpstr>
      <vt:lpstr>Software Process Model</vt:lpstr>
      <vt:lpstr>Functional Requirements</vt:lpstr>
      <vt:lpstr>Non-Functional Requirements</vt:lpstr>
      <vt:lpstr>Use Case Diagram</vt:lpstr>
      <vt:lpstr>Monthly View</vt:lpstr>
      <vt:lpstr>Weekly View</vt:lpstr>
      <vt:lpstr>Daily View</vt:lpstr>
      <vt:lpstr>Add Event</vt:lpstr>
      <vt:lpstr>Add Weekly Event</vt:lpstr>
      <vt:lpstr>Edit and Delete Event(s)</vt:lpstr>
      <vt:lpstr>Event Alert</vt:lpstr>
      <vt:lpstr>Check Time Conflict</vt:lpstr>
      <vt:lpstr>Add/Delete Event Categories</vt:lpstr>
      <vt:lpstr>Color Mark Events</vt:lpstr>
      <vt:lpstr>Special Holiday Mark</vt:lpstr>
      <vt:lpstr>Zoom and Scroll</vt:lpstr>
      <vt:lpstr>Class Diagram</vt:lpstr>
      <vt:lpstr>Architectural Design: Model View Controller</vt:lpstr>
      <vt:lpstr>Model View Controller</vt:lpstr>
      <vt:lpstr>Deliverable 2</vt:lpstr>
      <vt:lpstr>Project Scheduling</vt:lpstr>
      <vt:lpstr>Project Scheduling</vt:lpstr>
      <vt:lpstr>Cost, Effort, and Price Estimation</vt:lpstr>
      <vt:lpstr>Estimated Costs</vt:lpstr>
      <vt:lpstr>Test Plan</vt:lpstr>
      <vt:lpstr>Test Plan</vt:lpstr>
      <vt:lpstr>Testing if events add correctly (instantiation)</vt:lpstr>
      <vt:lpstr>2. Testing if only valid events are added correctly</vt:lpstr>
      <vt:lpstr>3. Testing if event attributes are added correctly</vt:lpstr>
      <vt:lpstr>4. Checking if time conflicts are checked correctly</vt:lpstr>
      <vt:lpstr>5. Testing to see if events can be cleared without any errors.</vt:lpstr>
      <vt:lpstr>Test Plan</vt:lpstr>
      <vt:lpstr>Comparison of Our Work with Similar Designs</vt:lpstr>
      <vt:lpstr>Comparison of Our Work with Similar Designs</vt:lpstr>
      <vt:lpstr>Conclusion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CalTool</dc:title>
  <dc:creator>Piyush</dc:creator>
  <cp:lastModifiedBy>yousuf jazzar</cp:lastModifiedBy>
  <cp:revision>6</cp:revision>
  <dcterms:modified xsi:type="dcterms:W3CDTF">2020-04-17T22:25:11Z</dcterms:modified>
</cp:coreProperties>
</file>